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1044" r:id="rId3"/>
    <p:sldId id="1097" r:id="rId4"/>
    <p:sldId id="1090" r:id="rId5"/>
    <p:sldId id="973" r:id="rId6"/>
    <p:sldId id="1061" r:id="rId7"/>
    <p:sldId id="1062" r:id="rId8"/>
    <p:sldId id="1063" r:id="rId9"/>
    <p:sldId id="1064" r:id="rId10"/>
    <p:sldId id="1065" r:id="rId11"/>
    <p:sldId id="985" r:id="rId12"/>
    <p:sldId id="1083" r:id="rId13"/>
    <p:sldId id="1084" r:id="rId14"/>
    <p:sldId id="1085" r:id="rId15"/>
    <p:sldId id="971" r:id="rId16"/>
    <p:sldId id="1040" r:id="rId17"/>
    <p:sldId id="1079" r:id="rId18"/>
    <p:sldId id="1095" r:id="rId19"/>
    <p:sldId id="1080" r:id="rId20"/>
    <p:sldId id="1091" r:id="rId21"/>
    <p:sldId id="317" r:id="rId22"/>
    <p:sldId id="319" r:id="rId23"/>
    <p:sldId id="318" r:id="rId24"/>
    <p:sldId id="320" r:id="rId25"/>
    <p:sldId id="323" r:id="rId26"/>
    <p:sldId id="1094" r:id="rId27"/>
    <p:sldId id="1093" r:id="rId28"/>
    <p:sldId id="1087" r:id="rId29"/>
    <p:sldId id="1088" r:id="rId30"/>
    <p:sldId id="1089" r:id="rId31"/>
    <p:sldId id="1092" r:id="rId32"/>
    <p:sldId id="1096" r:id="rId33"/>
    <p:sldId id="312" r:id="rId34"/>
    <p:sldId id="301" r:id="rId35"/>
    <p:sldId id="1058" r:id="rId36"/>
    <p:sldId id="1059" r:id="rId37"/>
    <p:sldId id="1057" r:id="rId38"/>
    <p:sldId id="1060" r:id="rId39"/>
    <p:sldId id="332" r:id="rId40"/>
    <p:sldId id="267" r:id="rId41"/>
    <p:sldId id="1098" r:id="rId42"/>
    <p:sldId id="1081" r:id="rId43"/>
    <p:sldId id="1082" r:id="rId4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DB04BE-86EE-4F3F-A8BA-F89576E0D722}" v="133" dt="2023-09-29T09:56:40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 autoAdjust="0"/>
    <p:restoredTop sz="86544" autoAdjust="0"/>
  </p:normalViewPr>
  <p:slideViewPr>
    <p:cSldViewPr snapToGrid="0">
      <p:cViewPr varScale="1">
        <p:scale>
          <a:sx n="71" d="100"/>
          <a:sy n="71" d="100"/>
        </p:scale>
        <p:origin x="98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zsóth Tamás" userId="bf06a30e-8518-4cab-99f6-26489498a3fe" providerId="ADAL" clId="{3BDB04BE-86EE-4F3F-A8BA-F89576E0D722}"/>
    <pc:docChg chg="undo custSel addSld delSld modSld sldOrd">
      <pc:chgData name="Ázsóth Tamás" userId="bf06a30e-8518-4cab-99f6-26489498a3fe" providerId="ADAL" clId="{3BDB04BE-86EE-4F3F-A8BA-F89576E0D722}" dt="2023-09-29T09:56:40.929" v="1281" actId="20577"/>
      <pc:docMkLst>
        <pc:docMk/>
      </pc:docMkLst>
      <pc:sldChg chg="modSp mod">
        <pc:chgData name="Ázsóth Tamás" userId="bf06a30e-8518-4cab-99f6-26489498a3fe" providerId="ADAL" clId="{3BDB04BE-86EE-4F3F-A8BA-F89576E0D722}" dt="2023-09-13T08:12:14.557" v="197" actId="27636"/>
        <pc:sldMkLst>
          <pc:docMk/>
          <pc:sldMk cId="1318214330" sldId="256"/>
        </pc:sldMkLst>
        <pc:spChg chg="mod">
          <ac:chgData name="Ázsóth Tamás" userId="bf06a30e-8518-4cab-99f6-26489498a3fe" providerId="ADAL" clId="{3BDB04BE-86EE-4F3F-A8BA-F89576E0D722}" dt="2023-09-13T08:11:16.385" v="141" actId="1076"/>
          <ac:spMkLst>
            <pc:docMk/>
            <pc:sldMk cId="1318214330" sldId="256"/>
            <ac:spMk id="2" creationId="{E609276F-302F-9F36-98F4-672DEF020CE1}"/>
          </ac:spMkLst>
        </pc:spChg>
        <pc:spChg chg="mod">
          <ac:chgData name="Ázsóth Tamás" userId="bf06a30e-8518-4cab-99f6-26489498a3fe" providerId="ADAL" clId="{3BDB04BE-86EE-4F3F-A8BA-F89576E0D722}" dt="2023-09-13T08:12:14.557" v="197" actId="27636"/>
          <ac:spMkLst>
            <pc:docMk/>
            <pc:sldMk cId="1318214330" sldId="256"/>
            <ac:spMk id="3" creationId="{003EA26F-7753-E8AA-C61F-74903D3C7A0A}"/>
          </ac:spMkLst>
        </pc:spChg>
      </pc:sldChg>
      <pc:sldChg chg="del">
        <pc:chgData name="Ázsóth Tamás" userId="bf06a30e-8518-4cab-99f6-26489498a3fe" providerId="ADAL" clId="{3BDB04BE-86EE-4F3F-A8BA-F89576E0D722}" dt="2023-09-29T04:03:25.679" v="1162" actId="2696"/>
        <pc:sldMkLst>
          <pc:docMk/>
          <pc:sldMk cId="3859499582" sldId="301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300346337" sldId="305"/>
        </pc:sldMkLst>
      </pc:sldChg>
      <pc:sldChg chg="del">
        <pc:chgData name="Ázsóth Tamás" userId="bf06a30e-8518-4cab-99f6-26489498a3fe" providerId="ADAL" clId="{3BDB04BE-86EE-4F3F-A8BA-F89576E0D722}" dt="2023-09-29T04:03:25.679" v="1162" actId="2696"/>
        <pc:sldMkLst>
          <pc:docMk/>
          <pc:sldMk cId="3630855066" sldId="312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5218643" sldId="313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50706615" sldId="315"/>
        </pc:sldMkLst>
      </pc:sldChg>
      <pc:sldChg chg="del">
        <pc:chgData name="Ázsóth Tamás" userId="bf06a30e-8518-4cab-99f6-26489498a3fe" providerId="ADAL" clId="{3BDB04BE-86EE-4F3F-A8BA-F89576E0D722}" dt="2023-09-15T04:33:41.180" v="234" actId="47"/>
        <pc:sldMkLst>
          <pc:docMk/>
          <pc:sldMk cId="4186872189" sldId="316"/>
        </pc:sldMkLst>
      </pc:sldChg>
      <pc:sldChg chg="addSp delSp modSp mod modTransition">
        <pc:chgData name="Ázsóth Tamás" userId="bf06a30e-8518-4cab-99f6-26489498a3fe" providerId="ADAL" clId="{3BDB04BE-86EE-4F3F-A8BA-F89576E0D722}" dt="2023-09-29T06:41:44.273" v="1209"/>
        <pc:sldMkLst>
          <pc:docMk/>
          <pc:sldMk cId="3449357660" sldId="317"/>
        </pc:sldMkLst>
        <pc:spChg chg="del">
          <ac:chgData name="Ázsóth Tamás" userId="bf06a30e-8518-4cab-99f6-26489498a3fe" providerId="ADAL" clId="{3BDB04BE-86EE-4F3F-A8BA-F89576E0D722}" dt="2023-09-29T06:31:55.880" v="1203" actId="478"/>
          <ac:spMkLst>
            <pc:docMk/>
            <pc:sldMk cId="3449357660" sldId="317"/>
            <ac:spMk id="2" creationId="{1EF06746-FC3C-9BE5-5B36-CF492D8F398C}"/>
          </ac:spMkLst>
        </pc:spChg>
        <pc:spChg chg="add mod">
          <ac:chgData name="Ázsóth Tamás" userId="bf06a30e-8518-4cab-99f6-26489498a3fe" providerId="ADAL" clId="{3BDB04BE-86EE-4F3F-A8BA-F89576E0D722}" dt="2023-09-29T06:31:58.459" v="1204"/>
          <ac:spMkLst>
            <pc:docMk/>
            <pc:sldMk cId="3449357660" sldId="317"/>
            <ac:spMk id="13" creationId="{56754306-7E50-CA11-4005-942C190AD4A8}"/>
          </ac:spMkLst>
        </pc:spChg>
      </pc:sldChg>
      <pc:sldChg chg="addSp delSp modSp mod">
        <pc:chgData name="Ázsóth Tamás" userId="bf06a30e-8518-4cab-99f6-26489498a3fe" providerId="ADAL" clId="{3BDB04BE-86EE-4F3F-A8BA-F89576E0D722}" dt="2023-09-29T04:07:13.648" v="1169"/>
        <pc:sldMkLst>
          <pc:docMk/>
          <pc:sldMk cId="2603581700" sldId="318"/>
        </pc:sldMkLst>
        <pc:spChg chg="del">
          <ac:chgData name="Ázsóth Tamás" userId="bf06a30e-8518-4cab-99f6-26489498a3fe" providerId="ADAL" clId="{3BDB04BE-86EE-4F3F-A8BA-F89576E0D722}" dt="2023-09-29T04:07:11.071" v="1168" actId="478"/>
          <ac:spMkLst>
            <pc:docMk/>
            <pc:sldMk cId="2603581700" sldId="318"/>
            <ac:spMk id="2" creationId="{1EF06746-FC3C-9BE5-5B36-CF492D8F398C}"/>
          </ac:spMkLst>
        </pc:spChg>
        <pc:spChg chg="add mod">
          <ac:chgData name="Ázsóth Tamás" userId="bf06a30e-8518-4cab-99f6-26489498a3fe" providerId="ADAL" clId="{3BDB04BE-86EE-4F3F-A8BA-F89576E0D722}" dt="2023-09-29T04:07:13.648" v="1169"/>
          <ac:spMkLst>
            <pc:docMk/>
            <pc:sldMk cId="2603581700" sldId="318"/>
            <ac:spMk id="8" creationId="{0AAAD728-A6EF-5A79-CD69-7C5806B02AD4}"/>
          </ac:spMkLst>
        </pc:spChg>
      </pc:sldChg>
      <pc:sldChg chg="addSp delSp modSp mod modAnim">
        <pc:chgData name="Ázsóth Tamás" userId="bf06a30e-8518-4cab-99f6-26489498a3fe" providerId="ADAL" clId="{3BDB04BE-86EE-4F3F-A8BA-F89576E0D722}" dt="2023-09-29T06:31:50.811" v="1202"/>
        <pc:sldMkLst>
          <pc:docMk/>
          <pc:sldMk cId="3855173312" sldId="319"/>
        </pc:sldMkLst>
        <pc:spChg chg="del">
          <ac:chgData name="Ázsóth Tamás" userId="bf06a30e-8518-4cab-99f6-26489498a3fe" providerId="ADAL" clId="{3BDB04BE-86EE-4F3F-A8BA-F89576E0D722}" dt="2023-09-29T06:31:47.206" v="1201" actId="478"/>
          <ac:spMkLst>
            <pc:docMk/>
            <pc:sldMk cId="3855173312" sldId="319"/>
            <ac:spMk id="2" creationId="{1EF06746-FC3C-9BE5-5B36-CF492D8F398C}"/>
          </ac:spMkLst>
        </pc:spChg>
        <pc:spChg chg="add mod">
          <ac:chgData name="Ázsóth Tamás" userId="bf06a30e-8518-4cab-99f6-26489498a3fe" providerId="ADAL" clId="{3BDB04BE-86EE-4F3F-A8BA-F89576E0D722}" dt="2023-09-29T06:31:50.811" v="1202"/>
          <ac:spMkLst>
            <pc:docMk/>
            <pc:sldMk cId="3855173312" sldId="319"/>
            <ac:spMk id="13" creationId="{9E87BEAE-E1C0-FA89-A407-34505443CB34}"/>
          </ac:spMkLst>
        </pc:spChg>
      </pc:sldChg>
      <pc:sldChg chg="addSp delSp modSp mod">
        <pc:chgData name="Ázsóth Tamás" userId="bf06a30e-8518-4cab-99f6-26489498a3fe" providerId="ADAL" clId="{3BDB04BE-86EE-4F3F-A8BA-F89576E0D722}" dt="2023-09-29T04:07:29.076" v="1172"/>
        <pc:sldMkLst>
          <pc:docMk/>
          <pc:sldMk cId="3412992763" sldId="320"/>
        </pc:sldMkLst>
        <pc:spChg chg="del">
          <ac:chgData name="Ázsóth Tamás" userId="bf06a30e-8518-4cab-99f6-26489498a3fe" providerId="ADAL" clId="{3BDB04BE-86EE-4F3F-A8BA-F89576E0D722}" dt="2023-09-29T04:07:26.594" v="1171" actId="478"/>
          <ac:spMkLst>
            <pc:docMk/>
            <pc:sldMk cId="3412992763" sldId="320"/>
            <ac:spMk id="2" creationId="{1EF06746-FC3C-9BE5-5B36-CF492D8F398C}"/>
          </ac:spMkLst>
        </pc:spChg>
        <pc:spChg chg="add mod">
          <ac:chgData name="Ázsóth Tamás" userId="bf06a30e-8518-4cab-99f6-26489498a3fe" providerId="ADAL" clId="{3BDB04BE-86EE-4F3F-A8BA-F89576E0D722}" dt="2023-09-29T04:07:29.076" v="1172"/>
          <ac:spMkLst>
            <pc:docMk/>
            <pc:sldMk cId="3412992763" sldId="320"/>
            <ac:spMk id="8" creationId="{8BA73BBC-EC58-47D7-AD15-9736C74E19BC}"/>
          </ac:spMkLst>
        </pc:spChg>
        <pc:spChg chg="del">
          <ac:chgData name="Ázsóth Tamás" userId="bf06a30e-8518-4cab-99f6-26489498a3fe" providerId="ADAL" clId="{3BDB04BE-86EE-4F3F-A8BA-F89576E0D722}" dt="2023-09-29T04:07:23.610" v="1170" actId="478"/>
          <ac:spMkLst>
            <pc:docMk/>
            <pc:sldMk cId="3412992763" sldId="320"/>
            <ac:spMk id="26" creationId="{D3549987-ADF4-AEB6-5CAE-DE343D284F61}"/>
          </ac:spMkLst>
        </pc:spChg>
      </pc:sldChg>
      <pc:sldChg chg="del">
        <pc:chgData name="Ázsóth Tamás" userId="bf06a30e-8518-4cab-99f6-26489498a3fe" providerId="ADAL" clId="{3BDB04BE-86EE-4F3F-A8BA-F89576E0D722}" dt="2023-09-15T04:35:35.338" v="279" actId="2696"/>
        <pc:sldMkLst>
          <pc:docMk/>
          <pc:sldMk cId="444738701" sldId="321"/>
        </pc:sldMkLst>
      </pc:sldChg>
      <pc:sldChg chg="del">
        <pc:chgData name="Ázsóth Tamás" userId="bf06a30e-8518-4cab-99f6-26489498a3fe" providerId="ADAL" clId="{3BDB04BE-86EE-4F3F-A8BA-F89576E0D722}" dt="2023-09-29T04:08:32.944" v="1173" actId="2696"/>
        <pc:sldMkLst>
          <pc:docMk/>
          <pc:sldMk cId="1061060138" sldId="322"/>
        </pc:sldMkLst>
      </pc:sldChg>
      <pc:sldChg chg="addSp delSp modSp mod">
        <pc:chgData name="Ázsóth Tamás" userId="bf06a30e-8518-4cab-99f6-26489498a3fe" providerId="ADAL" clId="{3BDB04BE-86EE-4F3F-A8BA-F89576E0D722}" dt="2023-09-29T06:43:37.137" v="1216"/>
        <pc:sldMkLst>
          <pc:docMk/>
          <pc:sldMk cId="2439838519" sldId="323"/>
        </pc:sldMkLst>
        <pc:spChg chg="del">
          <ac:chgData name="Ázsóth Tamás" userId="bf06a30e-8518-4cab-99f6-26489498a3fe" providerId="ADAL" clId="{3BDB04BE-86EE-4F3F-A8BA-F89576E0D722}" dt="2023-09-29T06:43:34.372" v="1215" actId="478"/>
          <ac:spMkLst>
            <pc:docMk/>
            <pc:sldMk cId="2439838519" sldId="323"/>
            <ac:spMk id="2" creationId="{1EF06746-FC3C-9BE5-5B36-CF492D8F398C}"/>
          </ac:spMkLst>
        </pc:spChg>
        <pc:spChg chg="add mod">
          <ac:chgData name="Ázsóth Tamás" userId="bf06a30e-8518-4cab-99f6-26489498a3fe" providerId="ADAL" clId="{3BDB04BE-86EE-4F3F-A8BA-F89576E0D722}" dt="2023-09-29T06:43:37.137" v="1216"/>
          <ac:spMkLst>
            <pc:docMk/>
            <pc:sldMk cId="2439838519" sldId="323"/>
            <ac:spMk id="13" creationId="{42D735B4-D3FE-F5A0-B739-AF534BA1D43F}"/>
          </ac:spMkLst>
        </pc:spChg>
      </pc:sldChg>
      <pc:sldChg chg="del">
        <pc:chgData name="Ázsóth Tamás" userId="bf06a30e-8518-4cab-99f6-26489498a3fe" providerId="ADAL" clId="{3BDB04BE-86EE-4F3F-A8BA-F89576E0D722}" dt="2023-09-15T04:35:35.338" v="279" actId="2696"/>
        <pc:sldMkLst>
          <pc:docMk/>
          <pc:sldMk cId="2061493293" sldId="324"/>
        </pc:sldMkLst>
      </pc:sldChg>
      <pc:sldChg chg="del">
        <pc:chgData name="Ázsóth Tamás" userId="bf06a30e-8518-4cab-99f6-26489498a3fe" providerId="ADAL" clId="{3BDB04BE-86EE-4F3F-A8BA-F89576E0D722}" dt="2023-09-15T04:35:35.338" v="279" actId="2696"/>
        <pc:sldMkLst>
          <pc:docMk/>
          <pc:sldMk cId="4262355934" sldId="326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371411781" sldId="333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069401215" sldId="335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607651090" sldId="338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4040152863" sldId="969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1651055320" sldId="970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87527884" sldId="981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4208708231" sldId="982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31626991" sldId="984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2713795818" sldId="986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074636235" sldId="987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1777882651" sldId="988"/>
        </pc:sldMkLst>
      </pc:sldChg>
      <pc:sldChg chg="del">
        <pc:chgData name="Ázsóth Tamás" userId="bf06a30e-8518-4cab-99f6-26489498a3fe" providerId="ADAL" clId="{3BDB04BE-86EE-4F3F-A8BA-F89576E0D722}" dt="2023-09-13T09:22:03.981" v="211" actId="2696"/>
        <pc:sldMkLst>
          <pc:docMk/>
          <pc:sldMk cId="190553959" sldId="989"/>
        </pc:sldMkLst>
      </pc:sldChg>
      <pc:sldChg chg="del">
        <pc:chgData name="Ázsóth Tamás" userId="bf06a30e-8518-4cab-99f6-26489498a3fe" providerId="ADAL" clId="{3BDB04BE-86EE-4F3F-A8BA-F89576E0D722}" dt="2023-09-13T09:22:03.981" v="211" actId="2696"/>
        <pc:sldMkLst>
          <pc:docMk/>
          <pc:sldMk cId="1189773120" sldId="990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553882659" sldId="1028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180961786" sldId="1029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2925476219" sldId="1030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1151808574" sldId="1036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599796002" sldId="1037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4206730304" sldId="1038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2740385711" sldId="1039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1162155355" sldId="1040"/>
        </pc:sldMkLst>
      </pc:sldChg>
      <pc:sldChg chg="addSp delSp modSp mod ord modAnim">
        <pc:chgData name="Ázsóth Tamás" userId="bf06a30e-8518-4cab-99f6-26489498a3fe" providerId="ADAL" clId="{3BDB04BE-86EE-4F3F-A8BA-F89576E0D722}" dt="2023-09-29T06:30:53.839" v="1196"/>
        <pc:sldMkLst>
          <pc:docMk/>
          <pc:sldMk cId="3874396241" sldId="1040"/>
        </pc:sldMkLst>
        <pc:spChg chg="del">
          <ac:chgData name="Ázsóth Tamás" userId="bf06a30e-8518-4cab-99f6-26489498a3fe" providerId="ADAL" clId="{3BDB04BE-86EE-4F3F-A8BA-F89576E0D722}" dt="2023-09-29T04:11:04.776" v="1175" actId="21"/>
          <ac:spMkLst>
            <pc:docMk/>
            <pc:sldMk cId="3874396241" sldId="1040"/>
            <ac:spMk id="11" creationId="{287F6A22-4D7B-9EE0-FF15-AEA505E52AF3}"/>
          </ac:spMkLst>
        </pc:spChg>
        <pc:spChg chg="add mod">
          <ac:chgData name="Ázsóth Tamás" userId="bf06a30e-8518-4cab-99f6-26489498a3fe" providerId="ADAL" clId="{3BDB04BE-86EE-4F3F-A8BA-F89576E0D722}" dt="2023-09-29T04:11:27.075" v="1179" actId="14100"/>
          <ac:spMkLst>
            <pc:docMk/>
            <pc:sldMk cId="3874396241" sldId="1040"/>
            <ac:spMk id="13" creationId="{EA5A3C6A-A5BB-370D-01CF-179D0FFBAC7D}"/>
          </ac:spMkLst>
        </pc:spChg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760480554" sldId="1041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1303706543" sldId="1042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933419001" sldId="1043"/>
        </pc:sldMkLst>
      </pc:sldChg>
      <pc:sldChg chg="addSp delSp modSp mod modTransition modAnim">
        <pc:chgData name="Ázsóth Tamás" userId="bf06a30e-8518-4cab-99f6-26489498a3fe" providerId="ADAL" clId="{3BDB04BE-86EE-4F3F-A8BA-F89576E0D722}" dt="2023-09-29T04:03:55.510" v="1163"/>
        <pc:sldMkLst>
          <pc:docMk/>
          <pc:sldMk cId="2921440142" sldId="1044"/>
        </pc:sldMkLst>
        <pc:spChg chg="mod">
          <ac:chgData name="Ázsóth Tamás" userId="bf06a30e-8518-4cab-99f6-26489498a3fe" providerId="ADAL" clId="{3BDB04BE-86EE-4F3F-A8BA-F89576E0D722}" dt="2023-09-28T14:37:36.948" v="622" actId="14100"/>
          <ac:spMkLst>
            <pc:docMk/>
            <pc:sldMk cId="2921440142" sldId="1044"/>
            <ac:spMk id="8" creationId="{D7B505C8-E0C1-E80C-7C75-D4C3942312C5}"/>
          </ac:spMkLst>
        </pc:spChg>
        <pc:graphicFrameChg chg="add mod modGraphic">
          <ac:chgData name="Ázsóth Tamás" userId="bf06a30e-8518-4cab-99f6-26489498a3fe" providerId="ADAL" clId="{3BDB04BE-86EE-4F3F-A8BA-F89576E0D722}" dt="2023-09-29T03:50:28.656" v="635" actId="1076"/>
          <ac:graphicFrameMkLst>
            <pc:docMk/>
            <pc:sldMk cId="2921440142" sldId="1044"/>
            <ac:graphicFrameMk id="12" creationId="{3AA9EBD1-087C-6840-2357-11797EA8555F}"/>
          </ac:graphicFrameMkLst>
        </pc:graphicFrameChg>
        <pc:graphicFrameChg chg="add mod modGraphic">
          <ac:chgData name="Ázsóth Tamás" userId="bf06a30e-8518-4cab-99f6-26489498a3fe" providerId="ADAL" clId="{3BDB04BE-86EE-4F3F-A8BA-F89576E0D722}" dt="2023-09-29T03:50:24.545" v="634" actId="1076"/>
          <ac:graphicFrameMkLst>
            <pc:docMk/>
            <pc:sldMk cId="2921440142" sldId="1044"/>
            <ac:graphicFrameMk id="13" creationId="{8AA374C3-7764-312F-CFF6-57481A830E2D}"/>
          </ac:graphicFrameMkLst>
        </pc:graphicFrameChg>
        <pc:picChg chg="del mod">
          <ac:chgData name="Ázsóth Tamás" userId="bf06a30e-8518-4cab-99f6-26489498a3fe" providerId="ADAL" clId="{3BDB04BE-86EE-4F3F-A8BA-F89576E0D722}" dt="2023-09-28T14:37:14.193" v="592" actId="478"/>
          <ac:picMkLst>
            <pc:docMk/>
            <pc:sldMk cId="2921440142" sldId="1044"/>
            <ac:picMk id="11" creationId="{55E3DC8D-5EF9-0FC8-A0E9-77FCE1AB4B09}"/>
          </ac:picMkLst>
        </pc:picChg>
        <pc:picChg chg="del">
          <ac:chgData name="Ázsóth Tamás" userId="bf06a30e-8518-4cab-99f6-26489498a3fe" providerId="ADAL" clId="{3BDB04BE-86EE-4F3F-A8BA-F89576E0D722}" dt="2023-09-15T04:33:06.263" v="213" actId="478"/>
          <ac:picMkLst>
            <pc:docMk/>
            <pc:sldMk cId="2921440142" sldId="1044"/>
            <ac:picMk id="12" creationId="{4DD93C92-9A96-2A78-2C52-E24925459DE4}"/>
          </ac:picMkLst>
        </pc:picChg>
        <pc:picChg chg="del">
          <ac:chgData name="Ázsóth Tamás" userId="bf06a30e-8518-4cab-99f6-26489498a3fe" providerId="ADAL" clId="{3BDB04BE-86EE-4F3F-A8BA-F89576E0D722}" dt="2023-09-15T04:33:06.263" v="213" actId="478"/>
          <ac:picMkLst>
            <pc:docMk/>
            <pc:sldMk cId="2921440142" sldId="1044"/>
            <ac:picMk id="13" creationId="{23E149A8-68B9-9F48-3B12-7A2814958F66}"/>
          </ac:picMkLst>
        </pc:picChg>
        <pc:picChg chg="del">
          <ac:chgData name="Ázsóth Tamás" userId="bf06a30e-8518-4cab-99f6-26489498a3fe" providerId="ADAL" clId="{3BDB04BE-86EE-4F3F-A8BA-F89576E0D722}" dt="2023-09-15T04:33:06.263" v="213" actId="478"/>
          <ac:picMkLst>
            <pc:docMk/>
            <pc:sldMk cId="2921440142" sldId="1044"/>
            <ac:picMk id="14" creationId="{97964B57-A13E-591C-C31B-DF3E3914EFE8}"/>
          </ac:picMkLst>
        </pc:picChg>
        <pc:picChg chg="del">
          <ac:chgData name="Ázsóth Tamás" userId="bf06a30e-8518-4cab-99f6-26489498a3fe" providerId="ADAL" clId="{3BDB04BE-86EE-4F3F-A8BA-F89576E0D722}" dt="2023-09-15T04:33:06.263" v="213" actId="478"/>
          <ac:picMkLst>
            <pc:docMk/>
            <pc:sldMk cId="2921440142" sldId="1044"/>
            <ac:picMk id="15" creationId="{549BFE88-56A0-B4FC-1A90-5800109E4731}"/>
          </ac:picMkLst>
        </pc:picChg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4049788056" sldId="1044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675999035" sldId="1045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554797320" sldId="1046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174653561" sldId="1047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809941539" sldId="1049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2950385847" sldId="1050"/>
        </pc:sldMkLst>
      </pc:sldChg>
      <pc:sldChg chg="del">
        <pc:chgData name="Ázsóth Tamás" userId="bf06a30e-8518-4cab-99f6-26489498a3fe" providerId="ADAL" clId="{3BDB04BE-86EE-4F3F-A8BA-F89576E0D722}" dt="2023-09-13T09:27:58.521" v="212" actId="2696"/>
        <pc:sldMkLst>
          <pc:docMk/>
          <pc:sldMk cId="3227041537" sldId="1051"/>
        </pc:sldMkLst>
      </pc:sldChg>
      <pc:sldChg chg="del">
        <pc:chgData name="Ázsóth Tamás" userId="bf06a30e-8518-4cab-99f6-26489498a3fe" providerId="ADAL" clId="{3BDB04BE-86EE-4F3F-A8BA-F89576E0D722}" dt="2023-09-15T04:36:13.310" v="280" actId="47"/>
        <pc:sldMkLst>
          <pc:docMk/>
          <pc:sldMk cId="2637564201" sldId="1052"/>
        </pc:sldMkLst>
      </pc:sldChg>
      <pc:sldChg chg="del">
        <pc:chgData name="Ázsóth Tamás" userId="bf06a30e-8518-4cab-99f6-26489498a3fe" providerId="ADAL" clId="{3BDB04BE-86EE-4F3F-A8BA-F89576E0D722}" dt="2023-09-15T04:36:13.310" v="280" actId="47"/>
        <pc:sldMkLst>
          <pc:docMk/>
          <pc:sldMk cId="3864618851" sldId="1053"/>
        </pc:sldMkLst>
      </pc:sldChg>
      <pc:sldChg chg="del">
        <pc:chgData name="Ázsóth Tamás" userId="bf06a30e-8518-4cab-99f6-26489498a3fe" providerId="ADAL" clId="{3BDB04BE-86EE-4F3F-A8BA-F89576E0D722}" dt="2023-09-29T04:08:48.751" v="1174" actId="2696"/>
        <pc:sldMkLst>
          <pc:docMk/>
          <pc:sldMk cId="4180934011" sldId="1054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3040204287" sldId="1055"/>
        </pc:sldMkLst>
      </pc:sldChg>
      <pc:sldChg chg="del">
        <pc:chgData name="Ázsóth Tamás" userId="bf06a30e-8518-4cab-99f6-26489498a3fe" providerId="ADAL" clId="{3BDB04BE-86EE-4F3F-A8BA-F89576E0D722}" dt="2023-09-13T08:28:24.876" v="209" actId="2696"/>
        <pc:sldMkLst>
          <pc:docMk/>
          <pc:sldMk cId="4024240866" sldId="1056"/>
        </pc:sldMkLst>
      </pc:sldChg>
      <pc:sldChg chg="del">
        <pc:chgData name="Ázsóth Tamás" userId="bf06a30e-8518-4cab-99f6-26489498a3fe" providerId="ADAL" clId="{3BDB04BE-86EE-4F3F-A8BA-F89576E0D722}" dt="2023-09-29T04:03:25.679" v="1162" actId="2696"/>
        <pc:sldMkLst>
          <pc:docMk/>
          <pc:sldMk cId="4226415015" sldId="1057"/>
        </pc:sldMkLst>
      </pc:sldChg>
      <pc:sldChg chg="del">
        <pc:chgData name="Ázsóth Tamás" userId="bf06a30e-8518-4cab-99f6-26489498a3fe" providerId="ADAL" clId="{3BDB04BE-86EE-4F3F-A8BA-F89576E0D722}" dt="2023-09-29T04:03:25.679" v="1162" actId="2696"/>
        <pc:sldMkLst>
          <pc:docMk/>
          <pc:sldMk cId="3715350915" sldId="1058"/>
        </pc:sldMkLst>
      </pc:sldChg>
      <pc:sldChg chg="delSp mod delAnim">
        <pc:chgData name="Ázsóth Tamás" userId="bf06a30e-8518-4cab-99f6-26489498a3fe" providerId="ADAL" clId="{3BDB04BE-86EE-4F3F-A8BA-F89576E0D722}" dt="2023-09-29T06:45:26.889" v="1217" actId="478"/>
        <pc:sldMkLst>
          <pc:docMk/>
          <pc:sldMk cId="4165711075" sldId="1058"/>
        </pc:sldMkLst>
        <pc:spChg chg="del">
          <ac:chgData name="Ázsóth Tamás" userId="bf06a30e-8518-4cab-99f6-26489498a3fe" providerId="ADAL" clId="{3BDB04BE-86EE-4F3F-A8BA-F89576E0D722}" dt="2023-09-29T06:45:26.889" v="1217" actId="478"/>
          <ac:spMkLst>
            <pc:docMk/>
            <pc:sldMk cId="4165711075" sldId="1058"/>
            <ac:spMk id="128" creationId="{3E97B151-4E64-2DE9-45A3-7083A5C50473}"/>
          </ac:spMkLst>
        </pc:spChg>
      </pc:sldChg>
      <pc:sldChg chg="del">
        <pc:chgData name="Ázsóth Tamás" userId="bf06a30e-8518-4cab-99f6-26489498a3fe" providerId="ADAL" clId="{3BDB04BE-86EE-4F3F-A8BA-F89576E0D722}" dt="2023-09-29T04:03:25.679" v="1162" actId="2696"/>
        <pc:sldMkLst>
          <pc:docMk/>
          <pc:sldMk cId="157492458" sldId="1059"/>
        </pc:sldMkLst>
      </pc:sldChg>
      <pc:sldChg chg="addSp delSp modSp add del mod delAnim">
        <pc:chgData name="Ázsóth Tamás" userId="bf06a30e-8518-4cab-99f6-26489498a3fe" providerId="ADAL" clId="{3BDB04BE-86EE-4F3F-A8BA-F89576E0D722}" dt="2023-09-29T04:03:25.679" v="1162" actId="2696"/>
        <pc:sldMkLst>
          <pc:docMk/>
          <pc:sldMk cId="3627571490" sldId="1060"/>
        </pc:sldMkLst>
        <pc:spChg chg="mod">
          <ac:chgData name="Ázsóth Tamás" userId="bf06a30e-8518-4cab-99f6-26489498a3fe" providerId="ADAL" clId="{3BDB04BE-86EE-4F3F-A8BA-F89576E0D722}" dt="2023-09-13T08:18:15.310" v="200" actId="1076"/>
          <ac:spMkLst>
            <pc:docMk/>
            <pc:sldMk cId="3627571490" sldId="1060"/>
            <ac:spMk id="13" creationId="{D793EC41-CBA3-ED34-54CC-96B71C2453A5}"/>
          </ac:spMkLst>
        </pc:spChg>
        <pc:spChg chg="mod">
          <ac:chgData name="Ázsóth Tamás" userId="bf06a30e-8518-4cab-99f6-26489498a3fe" providerId="ADAL" clId="{3BDB04BE-86EE-4F3F-A8BA-F89576E0D722}" dt="2023-09-13T08:18:18.820" v="201" actId="1076"/>
          <ac:spMkLst>
            <pc:docMk/>
            <pc:sldMk cId="3627571490" sldId="1060"/>
            <ac:spMk id="14" creationId="{3220749F-76CE-2593-A255-049E69E8BA6A}"/>
          </ac:spMkLst>
        </pc:spChg>
        <pc:picChg chg="del">
          <ac:chgData name="Ázsóth Tamás" userId="bf06a30e-8518-4cab-99f6-26489498a3fe" providerId="ADAL" clId="{3BDB04BE-86EE-4F3F-A8BA-F89576E0D722}" dt="2023-09-13T08:18:06.301" v="199" actId="478"/>
          <ac:picMkLst>
            <pc:docMk/>
            <pc:sldMk cId="3627571490" sldId="1060"/>
            <ac:picMk id="12" creationId="{EBB1A1C4-6A95-9C09-10FF-5A4632079304}"/>
          </ac:picMkLst>
        </pc:picChg>
        <pc:picChg chg="add mod">
          <ac:chgData name="Ázsóth Tamás" userId="bf06a30e-8518-4cab-99f6-26489498a3fe" providerId="ADAL" clId="{3BDB04BE-86EE-4F3F-A8BA-F89576E0D722}" dt="2023-09-13T08:23:27.285" v="208" actId="1076"/>
          <ac:picMkLst>
            <pc:docMk/>
            <pc:sldMk cId="3627571490" sldId="1060"/>
            <ac:picMk id="15" creationId="{A330DB92-A8FB-3515-69EF-91FFB952E659}"/>
          </ac:picMkLst>
        </pc:picChg>
      </pc:sldChg>
      <pc:sldChg chg="addSp delSp modSp mod delAnim modAnim">
        <pc:chgData name="Ázsóth Tamás" userId="bf06a30e-8518-4cab-99f6-26489498a3fe" providerId="ADAL" clId="{3BDB04BE-86EE-4F3F-A8BA-F89576E0D722}" dt="2023-09-29T09:56:40.929" v="1281" actId="20577"/>
        <pc:sldMkLst>
          <pc:docMk/>
          <pc:sldMk cId="12604847" sldId="1079"/>
        </pc:sldMkLst>
        <pc:spChg chg="add mod">
          <ac:chgData name="Ázsóth Tamás" userId="bf06a30e-8518-4cab-99f6-26489498a3fe" providerId="ADAL" clId="{3BDB04BE-86EE-4F3F-A8BA-F89576E0D722}" dt="2023-09-29T09:56:40.929" v="1281" actId="20577"/>
          <ac:spMkLst>
            <pc:docMk/>
            <pc:sldMk cId="12604847" sldId="1079"/>
            <ac:spMk id="2" creationId="{22E67517-C9CF-2DDF-0780-46294EACDBDB}"/>
          </ac:spMkLst>
        </pc:spChg>
        <pc:spChg chg="add mod">
          <ac:chgData name="Ázsóth Tamás" userId="bf06a30e-8518-4cab-99f6-26489498a3fe" providerId="ADAL" clId="{3BDB04BE-86EE-4F3F-A8BA-F89576E0D722}" dt="2023-09-28T14:28:50.830" v="590" actId="1076"/>
          <ac:spMkLst>
            <pc:docMk/>
            <pc:sldMk cId="12604847" sldId="1079"/>
            <ac:spMk id="11" creationId="{1F951F01-A41B-6082-19D5-64C3140095C2}"/>
          </ac:spMkLst>
        </pc:spChg>
        <pc:picChg chg="add mod">
          <ac:chgData name="Ázsóth Tamás" userId="bf06a30e-8518-4cab-99f6-26489498a3fe" providerId="ADAL" clId="{3BDB04BE-86EE-4F3F-A8BA-F89576E0D722}" dt="2023-09-28T14:28:21.429" v="588" actId="1076"/>
          <ac:picMkLst>
            <pc:docMk/>
            <pc:sldMk cId="12604847" sldId="1079"/>
            <ac:picMk id="8" creationId="{B78B8D01-7AD3-B460-E56E-30552A976C4C}"/>
          </ac:picMkLst>
        </pc:picChg>
        <pc:picChg chg="del">
          <ac:chgData name="Ázsóth Tamás" userId="bf06a30e-8518-4cab-99f6-26489498a3fe" providerId="ADAL" clId="{3BDB04BE-86EE-4F3F-A8BA-F89576E0D722}" dt="2023-09-28T14:25:01.990" v="567" actId="478"/>
          <ac:picMkLst>
            <pc:docMk/>
            <pc:sldMk cId="12604847" sldId="1079"/>
            <ac:picMk id="13" creationId="{614610CF-9FD4-DCA0-0A7D-BB7A919DFDF4}"/>
          </ac:picMkLst>
        </pc:picChg>
        <pc:picChg chg="del">
          <ac:chgData name="Ázsóth Tamás" userId="bf06a30e-8518-4cab-99f6-26489498a3fe" providerId="ADAL" clId="{3BDB04BE-86EE-4F3F-A8BA-F89576E0D722}" dt="2023-09-28T14:25:04.379" v="568" actId="478"/>
          <ac:picMkLst>
            <pc:docMk/>
            <pc:sldMk cId="12604847" sldId="1079"/>
            <ac:picMk id="15" creationId="{81FB1B0B-7526-B07B-78C3-A1302222D9CF}"/>
          </ac:picMkLst>
        </pc:picChg>
      </pc:sldChg>
      <pc:sldChg chg="del">
        <pc:chgData name="Ázsóth Tamás" userId="bf06a30e-8518-4cab-99f6-26489498a3fe" providerId="ADAL" clId="{3BDB04BE-86EE-4F3F-A8BA-F89576E0D722}" dt="2023-09-15T04:34:42.235" v="256" actId="2696"/>
        <pc:sldMkLst>
          <pc:docMk/>
          <pc:sldMk cId="1765269218" sldId="1079"/>
        </pc:sldMkLst>
      </pc:sldChg>
      <pc:sldChg chg="del">
        <pc:chgData name="Ázsóth Tamás" userId="bf06a30e-8518-4cab-99f6-26489498a3fe" providerId="ADAL" clId="{3BDB04BE-86EE-4F3F-A8BA-F89576E0D722}" dt="2023-09-15T04:34:42.235" v="256" actId="2696"/>
        <pc:sldMkLst>
          <pc:docMk/>
          <pc:sldMk cId="2657411315" sldId="1080"/>
        </pc:sldMkLst>
      </pc:sldChg>
      <pc:sldChg chg="del">
        <pc:chgData name="Ázsóth Tamás" userId="bf06a30e-8518-4cab-99f6-26489498a3fe" providerId="ADAL" clId="{3BDB04BE-86EE-4F3F-A8BA-F89576E0D722}" dt="2023-09-29T04:04:47.899" v="1166" actId="2696"/>
        <pc:sldMkLst>
          <pc:docMk/>
          <pc:sldMk cId="1788837794" sldId="1081"/>
        </pc:sldMkLst>
      </pc:sldChg>
      <pc:sldChg chg="del">
        <pc:chgData name="Ázsóth Tamás" userId="bf06a30e-8518-4cab-99f6-26489498a3fe" providerId="ADAL" clId="{3BDB04BE-86EE-4F3F-A8BA-F89576E0D722}" dt="2023-09-29T04:04:47.899" v="1166" actId="2696"/>
        <pc:sldMkLst>
          <pc:docMk/>
          <pc:sldMk cId="3598623163" sldId="1082"/>
        </pc:sldMkLst>
      </pc:sldChg>
      <pc:sldChg chg="modSp mod ord">
        <pc:chgData name="Ázsóth Tamás" userId="bf06a30e-8518-4cab-99f6-26489498a3fe" providerId="ADAL" clId="{3BDB04BE-86EE-4F3F-A8BA-F89576E0D722}" dt="2023-09-29T06:30:21.045" v="1194" actId="20577"/>
        <pc:sldMkLst>
          <pc:docMk/>
          <pc:sldMk cId="3324170462" sldId="1084"/>
        </pc:sldMkLst>
        <pc:spChg chg="mod">
          <ac:chgData name="Ázsóth Tamás" userId="bf06a30e-8518-4cab-99f6-26489498a3fe" providerId="ADAL" clId="{3BDB04BE-86EE-4F3F-A8BA-F89576E0D722}" dt="2023-09-29T06:30:21.045" v="1194" actId="20577"/>
          <ac:spMkLst>
            <pc:docMk/>
            <pc:sldMk cId="3324170462" sldId="1084"/>
            <ac:spMk id="2" creationId="{42D276B9-2C5F-53B8-62EB-D66F19B2A7B0}"/>
          </ac:spMkLst>
        </pc:spChg>
      </pc:sldChg>
      <pc:sldChg chg="modSp mod ord">
        <pc:chgData name="Ázsóth Tamás" userId="bf06a30e-8518-4cab-99f6-26489498a3fe" providerId="ADAL" clId="{3BDB04BE-86EE-4F3F-A8BA-F89576E0D722}" dt="2023-09-29T06:30:28.583" v="1195" actId="20577"/>
        <pc:sldMkLst>
          <pc:docMk/>
          <pc:sldMk cId="1753228508" sldId="1085"/>
        </pc:sldMkLst>
        <pc:spChg chg="mod">
          <ac:chgData name="Ázsóth Tamás" userId="bf06a30e-8518-4cab-99f6-26489498a3fe" providerId="ADAL" clId="{3BDB04BE-86EE-4F3F-A8BA-F89576E0D722}" dt="2023-09-29T06:30:28.583" v="1195" actId="20577"/>
          <ac:spMkLst>
            <pc:docMk/>
            <pc:sldMk cId="1753228508" sldId="1085"/>
            <ac:spMk id="2" creationId="{E9984A51-7A10-AD1E-B7FD-A29C476E9A62}"/>
          </ac:spMkLst>
        </pc:spChg>
      </pc:sldChg>
      <pc:sldChg chg="new del">
        <pc:chgData name="Ázsóth Tamás" userId="bf06a30e-8518-4cab-99f6-26489498a3fe" providerId="ADAL" clId="{3BDB04BE-86EE-4F3F-A8BA-F89576E0D722}" dt="2023-09-15T04:36:13.310" v="280" actId="47"/>
        <pc:sldMkLst>
          <pc:docMk/>
          <pc:sldMk cId="408980866" sldId="1086"/>
        </pc:sldMkLst>
      </pc:sldChg>
      <pc:sldChg chg="addSp delSp modSp mod delAnim modAnim">
        <pc:chgData name="Ázsóth Tamás" userId="bf06a30e-8518-4cab-99f6-26489498a3fe" providerId="ADAL" clId="{3BDB04BE-86EE-4F3F-A8BA-F89576E0D722}" dt="2023-09-29T06:37:51.050" v="1205"/>
        <pc:sldMkLst>
          <pc:docMk/>
          <pc:sldMk cId="3099751648" sldId="1089"/>
        </pc:sldMkLst>
        <pc:picChg chg="add mod">
          <ac:chgData name="Ázsóth Tamás" userId="bf06a30e-8518-4cab-99f6-26489498a3fe" providerId="ADAL" clId="{3BDB04BE-86EE-4F3F-A8BA-F89576E0D722}" dt="2023-09-28T14:22:33.533" v="558" actId="1076"/>
          <ac:picMkLst>
            <pc:docMk/>
            <pc:sldMk cId="3099751648" sldId="1089"/>
            <ac:picMk id="13" creationId="{6579D417-1AAC-0620-F4F0-75C4044DAC3D}"/>
          </ac:picMkLst>
        </pc:picChg>
        <pc:picChg chg="del">
          <ac:chgData name="Ázsóth Tamás" userId="bf06a30e-8518-4cab-99f6-26489498a3fe" providerId="ADAL" clId="{3BDB04BE-86EE-4F3F-A8BA-F89576E0D722}" dt="2023-09-28T09:06:55.498" v="282" actId="478"/>
          <ac:picMkLst>
            <pc:docMk/>
            <pc:sldMk cId="3099751648" sldId="1089"/>
            <ac:picMk id="17" creationId="{6542470A-D91E-A6B7-0893-F2BE2FE58284}"/>
          </ac:picMkLst>
        </pc:picChg>
      </pc:sldChg>
      <pc:sldChg chg="delSp modSp mod modTransition">
        <pc:chgData name="Ázsóth Tamás" userId="bf06a30e-8518-4cab-99f6-26489498a3fe" providerId="ADAL" clId="{3BDB04BE-86EE-4F3F-A8BA-F89576E0D722}" dt="2023-09-29T04:04:02.469" v="1165"/>
        <pc:sldMkLst>
          <pc:docMk/>
          <pc:sldMk cId="631473692" sldId="1090"/>
        </pc:sldMkLst>
        <pc:picChg chg="del">
          <ac:chgData name="Ázsóth Tamás" userId="bf06a30e-8518-4cab-99f6-26489498a3fe" providerId="ADAL" clId="{3BDB04BE-86EE-4F3F-A8BA-F89576E0D722}" dt="2023-09-15T04:33:57.114" v="235" actId="478"/>
          <ac:picMkLst>
            <pc:docMk/>
            <pc:sldMk cId="631473692" sldId="1090"/>
            <ac:picMk id="11" creationId="{55E3DC8D-5EF9-0FC8-A0E9-77FCE1AB4B09}"/>
          </ac:picMkLst>
        </pc:picChg>
        <pc:picChg chg="mod">
          <ac:chgData name="Ázsóth Tamás" userId="bf06a30e-8518-4cab-99f6-26489498a3fe" providerId="ADAL" clId="{3BDB04BE-86EE-4F3F-A8BA-F89576E0D722}" dt="2023-09-15T04:34:12.615" v="255" actId="1076"/>
          <ac:picMkLst>
            <pc:docMk/>
            <pc:sldMk cId="631473692" sldId="1090"/>
            <ac:picMk id="12" creationId="{4DD93C92-9A96-2A78-2C52-E24925459DE4}"/>
          </ac:picMkLst>
        </pc:picChg>
        <pc:picChg chg="del">
          <ac:chgData name="Ázsóth Tamás" userId="bf06a30e-8518-4cab-99f6-26489498a3fe" providerId="ADAL" clId="{3BDB04BE-86EE-4F3F-A8BA-F89576E0D722}" dt="2023-09-15T04:33:57.114" v="235" actId="478"/>
          <ac:picMkLst>
            <pc:docMk/>
            <pc:sldMk cId="631473692" sldId="1090"/>
            <ac:picMk id="13" creationId="{23E149A8-68B9-9F48-3B12-7A2814958F66}"/>
          </ac:picMkLst>
        </pc:picChg>
        <pc:picChg chg="del">
          <ac:chgData name="Ázsóth Tamás" userId="bf06a30e-8518-4cab-99f6-26489498a3fe" providerId="ADAL" clId="{3BDB04BE-86EE-4F3F-A8BA-F89576E0D722}" dt="2023-09-15T04:33:57.114" v="235" actId="478"/>
          <ac:picMkLst>
            <pc:docMk/>
            <pc:sldMk cId="631473692" sldId="1090"/>
            <ac:picMk id="14" creationId="{97964B57-A13E-591C-C31B-DF3E3914EFE8}"/>
          </ac:picMkLst>
        </pc:picChg>
        <pc:picChg chg="del">
          <ac:chgData name="Ázsóth Tamás" userId="bf06a30e-8518-4cab-99f6-26489498a3fe" providerId="ADAL" clId="{3BDB04BE-86EE-4F3F-A8BA-F89576E0D722}" dt="2023-09-15T04:33:57.114" v="235" actId="478"/>
          <ac:picMkLst>
            <pc:docMk/>
            <pc:sldMk cId="631473692" sldId="1090"/>
            <ac:picMk id="15" creationId="{549BFE88-56A0-B4FC-1A90-5800109E4731}"/>
          </ac:picMkLst>
        </pc:picChg>
      </pc:sldChg>
      <pc:sldChg chg="delSp modSp mod modTransition">
        <pc:chgData name="Ázsóth Tamás" userId="bf06a30e-8518-4cab-99f6-26489498a3fe" providerId="ADAL" clId="{3BDB04BE-86EE-4F3F-A8BA-F89576E0D722}" dt="2023-09-29T06:41:39.413" v="1208"/>
        <pc:sldMkLst>
          <pc:docMk/>
          <pc:sldMk cId="4278255767" sldId="1091"/>
        </pc:sldMkLst>
        <pc:picChg chg="del">
          <ac:chgData name="Ázsóth Tamás" userId="bf06a30e-8518-4cab-99f6-26489498a3fe" providerId="ADAL" clId="{3BDB04BE-86EE-4F3F-A8BA-F89576E0D722}" dt="2023-09-15T04:35:06.010" v="257" actId="478"/>
          <ac:picMkLst>
            <pc:docMk/>
            <pc:sldMk cId="4278255767" sldId="1091"/>
            <ac:picMk id="11" creationId="{55E3DC8D-5EF9-0FC8-A0E9-77FCE1AB4B09}"/>
          </ac:picMkLst>
        </pc:picChg>
        <pc:picChg chg="del">
          <ac:chgData name="Ázsóth Tamás" userId="bf06a30e-8518-4cab-99f6-26489498a3fe" providerId="ADAL" clId="{3BDB04BE-86EE-4F3F-A8BA-F89576E0D722}" dt="2023-09-15T04:35:06.010" v="257" actId="478"/>
          <ac:picMkLst>
            <pc:docMk/>
            <pc:sldMk cId="4278255767" sldId="1091"/>
            <ac:picMk id="12" creationId="{4DD93C92-9A96-2A78-2C52-E24925459DE4}"/>
          </ac:picMkLst>
        </pc:picChg>
        <pc:picChg chg="mod">
          <ac:chgData name="Ázsóth Tamás" userId="bf06a30e-8518-4cab-99f6-26489498a3fe" providerId="ADAL" clId="{3BDB04BE-86EE-4F3F-A8BA-F89576E0D722}" dt="2023-09-15T04:35:19.121" v="278" actId="1076"/>
          <ac:picMkLst>
            <pc:docMk/>
            <pc:sldMk cId="4278255767" sldId="1091"/>
            <ac:picMk id="13" creationId="{23E149A8-68B9-9F48-3B12-7A2814958F66}"/>
          </ac:picMkLst>
        </pc:picChg>
        <pc:picChg chg="del">
          <ac:chgData name="Ázsóth Tamás" userId="bf06a30e-8518-4cab-99f6-26489498a3fe" providerId="ADAL" clId="{3BDB04BE-86EE-4F3F-A8BA-F89576E0D722}" dt="2023-09-15T04:35:06.010" v="257" actId="478"/>
          <ac:picMkLst>
            <pc:docMk/>
            <pc:sldMk cId="4278255767" sldId="1091"/>
            <ac:picMk id="14" creationId="{97964B57-A13E-591C-C31B-DF3E3914EFE8}"/>
          </ac:picMkLst>
        </pc:picChg>
        <pc:picChg chg="del">
          <ac:chgData name="Ázsóth Tamás" userId="bf06a30e-8518-4cab-99f6-26489498a3fe" providerId="ADAL" clId="{3BDB04BE-86EE-4F3F-A8BA-F89576E0D722}" dt="2023-09-15T04:35:06.010" v="257" actId="478"/>
          <ac:picMkLst>
            <pc:docMk/>
            <pc:sldMk cId="4278255767" sldId="1091"/>
            <ac:picMk id="15" creationId="{549BFE88-56A0-B4FC-1A90-5800109E4731}"/>
          </ac:picMkLst>
        </pc:picChg>
      </pc:sldChg>
      <pc:sldChg chg="add modAnim">
        <pc:chgData name="Ázsóth Tamás" userId="bf06a30e-8518-4cab-99f6-26489498a3fe" providerId="ADAL" clId="{3BDB04BE-86EE-4F3F-A8BA-F89576E0D722}" dt="2023-09-29T06:38:03.128" v="1206"/>
        <pc:sldMkLst>
          <pc:docMk/>
          <pc:sldMk cId="3491836872" sldId="1092"/>
        </pc:sldMkLst>
      </pc:sldChg>
      <pc:sldChg chg="addSp delSp modSp add mod modAnim">
        <pc:chgData name="Ázsóth Tamás" userId="bf06a30e-8518-4cab-99f6-26489498a3fe" providerId="ADAL" clId="{3BDB04BE-86EE-4F3F-A8BA-F89576E0D722}" dt="2023-09-29T06:42:59.233" v="1214"/>
        <pc:sldMkLst>
          <pc:docMk/>
          <pc:sldMk cId="1649966635" sldId="1093"/>
        </pc:sldMkLst>
        <pc:spChg chg="del">
          <ac:chgData name="Ázsóth Tamás" userId="bf06a30e-8518-4cab-99f6-26489498a3fe" providerId="ADAL" clId="{3BDB04BE-86EE-4F3F-A8BA-F89576E0D722}" dt="2023-09-28T14:23:45.011" v="563" actId="478"/>
          <ac:spMkLst>
            <pc:docMk/>
            <pc:sldMk cId="1649966635" sldId="1093"/>
            <ac:spMk id="2" creationId="{1EF06746-FC3C-9BE5-5B36-CF492D8F398C}"/>
          </ac:spMkLst>
        </pc:spChg>
        <pc:spChg chg="del">
          <ac:chgData name="Ázsóth Tamás" userId="bf06a30e-8518-4cab-99f6-26489498a3fe" providerId="ADAL" clId="{3BDB04BE-86EE-4F3F-A8BA-F89576E0D722}" dt="2023-09-28T13:58:37.780" v="284" actId="478"/>
          <ac:spMkLst>
            <pc:docMk/>
            <pc:sldMk cId="1649966635" sldId="1093"/>
            <ac:spMk id="11" creationId="{DF498707-3A89-E84E-B083-1262452BB558}"/>
          </ac:spMkLst>
        </pc:spChg>
        <pc:spChg chg="add mod">
          <ac:chgData name="Ázsóth Tamás" userId="bf06a30e-8518-4cab-99f6-26489498a3fe" providerId="ADAL" clId="{3BDB04BE-86EE-4F3F-A8BA-F89576E0D722}" dt="2023-09-28T14:19:06.754" v="505" actId="113"/>
          <ac:spMkLst>
            <pc:docMk/>
            <pc:sldMk cId="1649966635" sldId="1093"/>
            <ac:spMk id="16" creationId="{071AA0AA-E425-A0A4-88A1-981575714E2B}"/>
          </ac:spMkLst>
        </pc:spChg>
        <pc:spChg chg="add mod">
          <ac:chgData name="Ázsóth Tamás" userId="bf06a30e-8518-4cab-99f6-26489498a3fe" providerId="ADAL" clId="{3BDB04BE-86EE-4F3F-A8BA-F89576E0D722}" dt="2023-09-28T14:23:47.384" v="564"/>
          <ac:spMkLst>
            <pc:docMk/>
            <pc:sldMk cId="1649966635" sldId="1093"/>
            <ac:spMk id="17" creationId="{0A0E9333-57F5-3C5B-0E83-988B2814A591}"/>
          </ac:spMkLst>
        </pc:spChg>
        <pc:spChg chg="add mod">
          <ac:chgData name="Ázsóth Tamás" userId="bf06a30e-8518-4cab-99f6-26489498a3fe" providerId="ADAL" clId="{3BDB04BE-86EE-4F3F-A8BA-F89576E0D722}" dt="2023-09-28T14:23:58.030" v="565"/>
          <ac:spMkLst>
            <pc:docMk/>
            <pc:sldMk cId="1649966635" sldId="1093"/>
            <ac:spMk id="18" creationId="{AA3FEED9-9AB6-309E-7C6B-76F17A44D02E}"/>
          </ac:spMkLst>
        </pc:spChg>
        <pc:graphicFrameChg chg="del">
          <ac:chgData name="Ázsóth Tamás" userId="bf06a30e-8518-4cab-99f6-26489498a3fe" providerId="ADAL" clId="{3BDB04BE-86EE-4F3F-A8BA-F89576E0D722}" dt="2023-09-28T13:58:41.229" v="285" actId="478"/>
          <ac:graphicFrameMkLst>
            <pc:docMk/>
            <pc:sldMk cId="1649966635" sldId="1093"/>
            <ac:graphicFrameMk id="12" creationId="{0395E8C7-21EE-3765-5DDF-FAAB334F5BF1}"/>
          </ac:graphicFrameMkLst>
        </pc:graphicFrameChg>
        <pc:picChg chg="del">
          <ac:chgData name="Ázsóth Tamás" userId="bf06a30e-8518-4cab-99f6-26489498a3fe" providerId="ADAL" clId="{3BDB04BE-86EE-4F3F-A8BA-F89576E0D722}" dt="2023-09-28T13:58:43.673" v="286" actId="478"/>
          <ac:picMkLst>
            <pc:docMk/>
            <pc:sldMk cId="1649966635" sldId="1093"/>
            <ac:picMk id="8" creationId="{0897A757-AC48-850F-E63F-0F1F2E5130CA}"/>
          </ac:picMkLst>
        </pc:picChg>
        <pc:picChg chg="add mod">
          <ac:chgData name="Ázsóth Tamás" userId="bf06a30e-8518-4cab-99f6-26489498a3fe" providerId="ADAL" clId="{3BDB04BE-86EE-4F3F-A8BA-F89576E0D722}" dt="2023-09-28T14:10:58.593" v="477" actId="1076"/>
          <ac:picMkLst>
            <pc:docMk/>
            <pc:sldMk cId="1649966635" sldId="1093"/>
            <ac:picMk id="14" creationId="{0F696B3A-D045-4D0C-41BA-82A6437C325C}"/>
          </ac:picMkLst>
        </pc:picChg>
      </pc:sldChg>
      <pc:sldChg chg="addSp delSp modSp add mod ord modAnim">
        <pc:chgData name="Ázsóth Tamás" userId="bf06a30e-8518-4cab-99f6-26489498a3fe" providerId="ADAL" clId="{3BDB04BE-86EE-4F3F-A8BA-F89576E0D722}" dt="2023-09-29T06:42:46.929" v="1212"/>
        <pc:sldMkLst>
          <pc:docMk/>
          <pc:sldMk cId="2494289484" sldId="1094"/>
        </pc:sldMkLst>
        <pc:spChg chg="del">
          <ac:chgData name="Ázsóth Tamás" userId="bf06a30e-8518-4cab-99f6-26489498a3fe" providerId="ADAL" clId="{3BDB04BE-86EE-4F3F-A8BA-F89576E0D722}" dt="2023-09-28T14:23:35.450" v="561" actId="478"/>
          <ac:spMkLst>
            <pc:docMk/>
            <pc:sldMk cId="2494289484" sldId="1094"/>
            <ac:spMk id="2" creationId="{1EF06746-FC3C-9BE5-5B36-CF492D8F398C}"/>
          </ac:spMkLst>
        </pc:spChg>
        <pc:spChg chg="add mod">
          <ac:chgData name="Ázsóth Tamás" userId="bf06a30e-8518-4cab-99f6-26489498a3fe" providerId="ADAL" clId="{3BDB04BE-86EE-4F3F-A8BA-F89576E0D722}" dt="2023-09-28T14:04:15.774" v="404" actId="1076"/>
          <ac:spMkLst>
            <pc:docMk/>
            <pc:sldMk cId="2494289484" sldId="1094"/>
            <ac:spMk id="15" creationId="{78AAE1D7-1930-0A3C-65DC-0AB753452739}"/>
          </ac:spMkLst>
        </pc:spChg>
        <pc:spChg chg="add mod">
          <ac:chgData name="Ázsóth Tamás" userId="bf06a30e-8518-4cab-99f6-26489498a3fe" providerId="ADAL" clId="{3BDB04BE-86EE-4F3F-A8BA-F89576E0D722}" dt="2023-09-28T14:05:29.722" v="422" actId="14100"/>
          <ac:spMkLst>
            <pc:docMk/>
            <pc:sldMk cId="2494289484" sldId="1094"/>
            <ac:spMk id="16" creationId="{56783832-B169-1951-FCDF-2936D2964B03}"/>
          </ac:spMkLst>
        </pc:spChg>
        <pc:spChg chg="add mod">
          <ac:chgData name="Ázsóth Tamás" userId="bf06a30e-8518-4cab-99f6-26489498a3fe" providerId="ADAL" clId="{3BDB04BE-86EE-4F3F-A8BA-F89576E0D722}" dt="2023-09-28T14:23:12.119" v="560" actId="1076"/>
          <ac:spMkLst>
            <pc:docMk/>
            <pc:sldMk cId="2494289484" sldId="1094"/>
            <ac:spMk id="17" creationId="{B07E410B-1DA4-BA40-94DB-ADB56B47F81C}"/>
          </ac:spMkLst>
        </pc:spChg>
        <pc:spChg chg="add mod">
          <ac:chgData name="Ázsóth Tamás" userId="bf06a30e-8518-4cab-99f6-26489498a3fe" providerId="ADAL" clId="{3BDB04BE-86EE-4F3F-A8BA-F89576E0D722}" dt="2023-09-28T14:23:38.180" v="562"/>
          <ac:spMkLst>
            <pc:docMk/>
            <pc:sldMk cId="2494289484" sldId="1094"/>
            <ac:spMk id="18" creationId="{21D2D136-357A-2586-4C2F-2D863FB7BC0C}"/>
          </ac:spMkLst>
        </pc:spChg>
        <pc:picChg chg="add del">
          <ac:chgData name="Ázsóth Tamás" userId="bf06a30e-8518-4cab-99f6-26489498a3fe" providerId="ADAL" clId="{3BDB04BE-86EE-4F3F-A8BA-F89576E0D722}" dt="2023-09-28T14:00:03.967" v="289" actId="22"/>
          <ac:picMkLst>
            <pc:docMk/>
            <pc:sldMk cId="2494289484" sldId="1094"/>
            <ac:picMk id="11" creationId="{826E2AD6-7F50-508B-9416-DBB870D42541}"/>
          </ac:picMkLst>
        </pc:picChg>
        <pc:picChg chg="add mod">
          <ac:chgData name="Ázsóth Tamás" userId="bf06a30e-8518-4cab-99f6-26489498a3fe" providerId="ADAL" clId="{3BDB04BE-86EE-4F3F-A8BA-F89576E0D722}" dt="2023-09-28T14:00:54.953" v="312" actId="1076"/>
          <ac:picMkLst>
            <pc:docMk/>
            <pc:sldMk cId="2494289484" sldId="1094"/>
            <ac:picMk id="13" creationId="{A87CFE1A-11A2-FDF9-19FA-3F4320351D47}"/>
          </ac:picMkLst>
        </pc:picChg>
      </pc:sldChg>
      <pc:sldChg chg="add">
        <pc:chgData name="Ázsóth Tamás" userId="bf06a30e-8518-4cab-99f6-26489498a3fe" providerId="ADAL" clId="{3BDB04BE-86EE-4F3F-A8BA-F89576E0D722}" dt="2023-09-28T14:24:58.754" v="566" actId="2890"/>
        <pc:sldMkLst>
          <pc:docMk/>
          <pc:sldMk cId="4107770730" sldId="1095"/>
        </pc:sldMkLst>
      </pc:sldChg>
      <pc:sldChg chg="add del modTransition">
        <pc:chgData name="Ázsóth Tamás" userId="bf06a30e-8518-4cab-99f6-26489498a3fe" providerId="ADAL" clId="{3BDB04BE-86EE-4F3F-A8BA-F89576E0D722}" dt="2023-09-29T04:03:25.679" v="1162" actId="2696"/>
        <pc:sldMkLst>
          <pc:docMk/>
          <pc:sldMk cId="2979441835" sldId="1096"/>
        </pc:sldMkLst>
      </pc:sldChg>
      <pc:sldChg chg="addSp modSp add mod modTransition modAnim">
        <pc:chgData name="Ázsóth Tamás" userId="bf06a30e-8518-4cab-99f6-26489498a3fe" providerId="ADAL" clId="{3BDB04BE-86EE-4F3F-A8BA-F89576E0D722}" dt="2023-09-29T06:39:06.887" v="1207"/>
        <pc:sldMkLst>
          <pc:docMk/>
          <pc:sldMk cId="4209784483" sldId="1097"/>
        </pc:sldMkLst>
        <pc:spChg chg="add mod">
          <ac:chgData name="Ázsóth Tamás" userId="bf06a30e-8518-4cab-99f6-26489498a3fe" providerId="ADAL" clId="{3BDB04BE-86EE-4F3F-A8BA-F89576E0D722}" dt="2023-09-29T03:55:46.158" v="892" actId="1076"/>
          <ac:spMkLst>
            <pc:docMk/>
            <pc:sldMk cId="4209784483" sldId="1097"/>
            <ac:spMk id="11" creationId="{28AA26BC-98A0-0C58-4E8A-BAF364C7F1FD}"/>
          </ac:spMkLst>
        </pc:spChg>
        <pc:spChg chg="add mod">
          <ac:chgData name="Ázsóth Tamás" userId="bf06a30e-8518-4cab-99f6-26489498a3fe" providerId="ADAL" clId="{3BDB04BE-86EE-4F3F-A8BA-F89576E0D722}" dt="2023-09-29T03:55:50.702" v="893" actId="1076"/>
          <ac:spMkLst>
            <pc:docMk/>
            <pc:sldMk cId="4209784483" sldId="1097"/>
            <ac:spMk id="12" creationId="{585EDEBC-B73E-A22A-F683-9F22F144B678}"/>
          </ac:spMkLst>
        </pc:spChg>
        <pc:spChg chg="add mod">
          <ac:chgData name="Ázsóth Tamás" userId="bf06a30e-8518-4cab-99f6-26489498a3fe" providerId="ADAL" clId="{3BDB04BE-86EE-4F3F-A8BA-F89576E0D722}" dt="2023-09-29T03:56:01.002" v="895" actId="1076"/>
          <ac:spMkLst>
            <pc:docMk/>
            <pc:sldMk cId="4209784483" sldId="1097"/>
            <ac:spMk id="13" creationId="{F2A7304D-9CBA-093A-D59A-66D5EDE24D59}"/>
          </ac:spMkLst>
        </pc:spChg>
        <pc:spChg chg="add mod">
          <ac:chgData name="Ázsóth Tamás" userId="bf06a30e-8518-4cab-99f6-26489498a3fe" providerId="ADAL" clId="{3BDB04BE-86EE-4F3F-A8BA-F89576E0D722}" dt="2023-09-29T03:58:42.483" v="1101" actId="14100"/>
          <ac:spMkLst>
            <pc:docMk/>
            <pc:sldMk cId="4209784483" sldId="1097"/>
            <ac:spMk id="14" creationId="{F0EF4ED8-27BA-1D22-AF83-11867071B86B}"/>
          </ac:spMkLst>
        </pc:spChg>
        <pc:spChg chg="add mod">
          <ac:chgData name="Ázsóth Tamás" userId="bf06a30e-8518-4cab-99f6-26489498a3fe" providerId="ADAL" clId="{3BDB04BE-86EE-4F3F-A8BA-F89576E0D722}" dt="2023-09-29T03:58:38.344" v="1100" actId="14100"/>
          <ac:spMkLst>
            <pc:docMk/>
            <pc:sldMk cId="4209784483" sldId="1097"/>
            <ac:spMk id="15" creationId="{881EE984-664B-3A65-9003-9B221ED09E60}"/>
          </ac:spMkLst>
        </pc:spChg>
        <pc:picChg chg="add mod">
          <ac:chgData name="Ázsóth Tamás" userId="bf06a30e-8518-4cab-99f6-26489498a3fe" providerId="ADAL" clId="{3BDB04BE-86EE-4F3F-A8BA-F89576E0D722}" dt="2023-09-29T04:00:24.936" v="1145" actId="1076"/>
          <ac:picMkLst>
            <pc:docMk/>
            <pc:sldMk cId="4209784483" sldId="1097"/>
            <ac:picMk id="16" creationId="{39444D39-7EA9-603E-20EB-B43D72A4BA93}"/>
          </ac:picMkLst>
        </pc:picChg>
        <pc:picChg chg="add mod">
          <ac:chgData name="Ázsóth Tamás" userId="bf06a30e-8518-4cab-99f6-26489498a3fe" providerId="ADAL" clId="{3BDB04BE-86EE-4F3F-A8BA-F89576E0D722}" dt="2023-09-29T04:00:12.043" v="1143" actId="1076"/>
          <ac:picMkLst>
            <pc:docMk/>
            <pc:sldMk cId="4209784483" sldId="1097"/>
            <ac:picMk id="17" creationId="{3E34850F-43BD-2590-2CAF-13F98DE4D783}"/>
          </ac:picMkLst>
        </pc:picChg>
        <pc:picChg chg="add mod">
          <ac:chgData name="Ázsóth Tamás" userId="bf06a30e-8518-4cab-99f6-26489498a3fe" providerId="ADAL" clId="{3BDB04BE-86EE-4F3F-A8BA-F89576E0D722}" dt="2023-09-29T04:00:19.341" v="1144" actId="1076"/>
          <ac:picMkLst>
            <pc:docMk/>
            <pc:sldMk cId="4209784483" sldId="1097"/>
            <ac:picMk id="18" creationId="{8AB842D4-A37D-3CB5-2FAE-7427BF3CF1D9}"/>
          </ac:picMkLst>
        </pc:picChg>
      </pc:sldChg>
      <pc:sldChg chg="add">
        <pc:chgData name="Ázsóth Tamás" userId="bf06a30e-8518-4cab-99f6-26489498a3fe" providerId="ADAL" clId="{3BDB04BE-86EE-4F3F-A8BA-F89576E0D722}" dt="2023-09-29T04:05:01.568" v="1167" actId="2890"/>
        <pc:sldMkLst>
          <pc:docMk/>
          <pc:sldMk cId="1814681450" sldId="10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637C-9C2F-41B8-BAA3-ED04FE6B5057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91856-25BE-4E42-B650-3C0173ECDC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748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861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3227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918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801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722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1475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870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91856-25BE-4E42-B650-3C0173ECDCE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65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934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478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380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91856-25BE-4E42-B650-3C0173ECDCE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80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91856-25BE-4E42-B650-3C0173ECDCE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890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0476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5381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973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478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4090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328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8119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8243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58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91856-25BE-4E42-B650-3C0173ECDCE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4283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2426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333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91856-25BE-4E42-B650-3C0173ECDCE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43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26646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9627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25997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4116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730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7761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376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91856-25BE-4E42-B650-3C0173ECDCE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65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98549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69772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11061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184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9755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0016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37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555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1856-25BE-4E42-B650-3C0173ECDCE6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5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07F858-9309-DC6D-EB64-E8B6889F6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61BC527-EB6D-183B-E49D-EC467CB2D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497B7C-50AD-C2FD-3051-9801B018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38D-3069-4ACD-B251-2028D1FB17A4}" type="datetime1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8C35C8-082C-3D0D-F0C1-3E641B322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E5BB1A-6BE0-03F3-0E82-B92148D0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489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240339-A628-13D8-7E2D-189734F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39DCB8D-ACAA-5337-8720-28A81321D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3B288A-BA21-E7B1-422B-AC5E60EF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72BB0-7D3B-4839-BAB6-7D592879048E}" type="datetime1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C91443-D70F-0DDE-24E0-B15CF98E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42442E-F046-CB2A-9876-B846C143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53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F82B26D-FB26-36AC-5E99-47AC72861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A2D50A6-427B-9624-6540-D7F94CFB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0437BD-87A4-40EF-500A-795BC12A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6C94-3176-4027-B53B-7E75DAEAC1A5}" type="datetime1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00EABA-9EAD-3D5A-A6E6-7C591C09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B3E50DA-90A7-3269-DE4F-8C3F000D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689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53A57A-2A9E-C081-D91B-B1B674D8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32FCD0-6DDD-8ACE-21D2-500B5A4DE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9B0913-7D92-3988-E6AE-BF543EF3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5941-DF50-4FBD-A7AB-49BCC7BA12CE}" type="datetime1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67C7F08-A8FD-98F5-D2DD-4F57B1E4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D513FE-8C6A-9C72-19BE-1EDE5EEE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333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6A7C53-E579-AC27-0F1A-68410D49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B7B0933-411F-FE49-A43B-B2B26F824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F2CFDF6-4A52-30BC-0549-4656E256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32FF-1FBF-4BF8-818F-E6D0E3E18A2F}" type="datetime1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ADF9C4-F7BE-B04F-7242-B738FCCF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13E2C9-0D4E-D412-D342-20D8CBB2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616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D70354-02D2-C85C-90E1-8A9C5D588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AA8741-FE28-EE09-4B89-B473D976C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79849F2-AC0F-6D20-C122-92A3E46B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FA6FD36-465F-FB67-D7F1-776EA2736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82D5E-8714-4A8E-858F-CC11463F2D82}" type="datetime1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18A21FD-D54B-B5E8-0211-A721D93B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D0F9964-DCD5-815A-B1D2-B6CD6F98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16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61E429-2578-E34A-7B6C-0362D0F6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F0CF6ED-4C02-71F7-A643-F58A9CB0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B20A401-53CB-269E-3636-EB09C6ED5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6189E2E-00CC-9D39-59FD-F29D3FAFE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C0D5C26-E955-36DF-9717-2E750930D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6AB81E8-A439-21E1-398B-1499200C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41D6-8084-47C6-BD1C-D1157E0326BD}" type="datetime1">
              <a:rPr lang="hu-HU" smtClean="0"/>
              <a:t>2023. 09. 29.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0D34C2D-F5F4-91A4-3410-2C3C6E47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34E386F-61D8-1403-ECD1-6C8FAAEE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98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BE9859-004A-12D9-2B9E-FEEFF0CC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A6FA19D-D316-737B-642E-979762199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0B76-FF4A-4875-9793-2D0F30DD2EB7}" type="datetime1">
              <a:rPr lang="hu-HU" smtClean="0"/>
              <a:t>2023. 09. 29.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BB57B42-E6E9-62C3-3EC1-E89EFAF0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6560F4F-9DF6-E15C-2768-7C4203EF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88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3F1B701-A635-AE87-DDB1-E65A2B59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E9D4-DD53-42CD-8C5B-11984E9247B7}" type="datetime1">
              <a:rPr lang="hu-HU" smtClean="0"/>
              <a:t>2023. 09. 29.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0F3532D-8EC8-F261-B32D-51ADF8FC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0D7CAB-E58C-2F3F-0192-CC953C7E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735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4E1004-534A-E4BD-1F43-D095E58C6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CE9217-EED3-97FC-FA22-C536570B7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43B8DD1-7121-351C-2160-64BADB376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EB1A0FF-A710-6A61-6B86-1F2706E1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E53A-0F0A-4AD5-A382-9B39CC660374}" type="datetime1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483081E-4264-BC1D-2859-56328222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F88BE73-A1EA-6AC8-68F0-C366A7D7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336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827A70-0FF3-520E-791D-58514C69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828FC2C-8AB9-0DF4-8637-4EFC65656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4519BA2-C79D-F4FD-8EA7-7F5FD1C8B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496AEF9-018B-C157-16CF-7BB40C63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9937-8D66-460C-BFD4-4FA68FB6AC0C}" type="datetime1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D1EDC59-BB12-A617-D2DF-0829649F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717CB1B-6DCF-52BC-AFA0-C4F311A3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160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19BAB5B-14F6-0DFC-CEFF-24F9EAB5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E5CF907-096E-6F2B-8E1C-E34A7C5B6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BB3E435-468F-8B88-E65D-9BAC6AC85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A6D0F-1976-49D1-985E-9B77843E9D9E}" type="datetime1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98454B-7073-E1B2-943E-284C6197B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B12801C-6A3B-03C9-451B-91D23EBA2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4AA16-297A-4ABA-AA72-1A597E71F2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94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7.emf"/><Relationship Id="rId4" Type="http://schemas.openxmlformats.org/officeDocument/2006/relationships/image" Target="../media/image32.png"/><Relationship Id="rId9" Type="http://schemas.openxmlformats.org/officeDocument/2006/relationships/image" Target="../media/image36.emf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wmf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em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őrzője 11" descr="Körben egymásra helyezett kezek">
            <a:extLst>
              <a:ext uri="{FF2B5EF4-FFF2-40B4-BE49-F238E27FC236}">
                <a16:creationId xmlns:a16="http://schemas.microsoft.com/office/drawing/2014/main" id="{7C0557BA-34A2-9B42-0580-797687A6B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80588" cy="6804025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EF5FBDD6-C74C-1A27-3DC0-0EAB175F530A}"/>
              </a:ext>
            </a:extLst>
          </p:cNvPr>
          <p:cNvSpPr/>
          <p:nvPr/>
        </p:nvSpPr>
        <p:spPr>
          <a:xfrm>
            <a:off x="5340485" y="1708483"/>
            <a:ext cx="6851515" cy="1801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609276F-302F-9F36-98F4-672DEF020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0485" y="1533104"/>
            <a:ext cx="6245808" cy="1801479"/>
          </a:xfrm>
        </p:spPr>
        <p:txBody>
          <a:bodyPr>
            <a:normAutofit/>
          </a:bodyPr>
          <a:lstStyle/>
          <a:p>
            <a:pPr algn="l"/>
            <a:r>
              <a:rPr lang="hu-HU" sz="3200" b="1" dirty="0">
                <a:latin typeface="Montserrat" panose="00000500000000000000" pitchFamily="2" charset="-18"/>
                <a:ea typeface="PT Sans" panose="020B0503020203020204" pitchFamily="34" charset="-18"/>
              </a:rPr>
              <a:t>GAZDASÁGOS ÉPÜLETGÉPÉSZETI RENDSZEREK 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E01A9B6-1BA5-988D-E339-CC037A7DB032}"/>
              </a:ext>
            </a:extLst>
          </p:cNvPr>
          <p:cNvSpPr/>
          <p:nvPr/>
        </p:nvSpPr>
        <p:spPr>
          <a:xfrm>
            <a:off x="0" y="6804025"/>
            <a:ext cx="12192000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0EEC4AC-D6EA-B1C3-B001-6C2BB3867DEE}"/>
              </a:ext>
            </a:extLst>
          </p:cNvPr>
          <p:cNvSpPr/>
          <p:nvPr/>
        </p:nvSpPr>
        <p:spPr>
          <a:xfrm>
            <a:off x="9780588" y="1606550"/>
            <a:ext cx="2411412" cy="1019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52D8CC7-B40C-3273-7A00-E6699C445B51}"/>
              </a:ext>
            </a:extLst>
          </p:cNvPr>
          <p:cNvSpPr/>
          <p:nvPr/>
        </p:nvSpPr>
        <p:spPr>
          <a:xfrm>
            <a:off x="5340485" y="3509963"/>
            <a:ext cx="4440103" cy="3294062"/>
          </a:xfrm>
          <a:prstGeom prst="rect">
            <a:avLst/>
          </a:prstGeom>
          <a:solidFill>
            <a:schemeClr val="dk1">
              <a:alpha val="7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03EA26F-7753-E8AA-C61F-74903D3C7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7875" y="3627354"/>
            <a:ext cx="4125321" cy="2520850"/>
          </a:xfrm>
        </p:spPr>
        <p:txBody>
          <a:bodyPr>
            <a:normAutofit lnSpcReduction="10000"/>
          </a:bodyPr>
          <a:lstStyle/>
          <a:p>
            <a:pPr algn="l"/>
            <a:r>
              <a:rPr lang="hu-HU" sz="3200" b="1" dirty="0" err="1">
                <a:solidFill>
                  <a:schemeClr val="bg1"/>
                </a:solidFill>
                <a:latin typeface="Montserrat" panose="00000500000000000000" pitchFamily="2" charset="-18"/>
                <a:ea typeface="Roboto" panose="02000000000000000000" pitchFamily="2" charset="0"/>
              </a:rPr>
              <a:t>Atlantic</a:t>
            </a:r>
            <a:r>
              <a:rPr lang="hu-HU" sz="3200" b="1" dirty="0">
                <a:solidFill>
                  <a:schemeClr val="bg1"/>
                </a:solidFill>
                <a:latin typeface="Montserrat" panose="00000500000000000000" pitchFamily="2" charset="-18"/>
                <a:ea typeface="Roboto" panose="02000000000000000000" pitchFamily="2" charset="0"/>
              </a:rPr>
              <a:t> </a:t>
            </a:r>
          </a:p>
          <a:p>
            <a:pPr algn="l"/>
            <a:r>
              <a:rPr lang="hu-HU" sz="3200" b="1" dirty="0">
                <a:solidFill>
                  <a:schemeClr val="bg1"/>
                </a:solidFill>
                <a:latin typeface="Montserrat" panose="00000500000000000000" pitchFamily="2" charset="-18"/>
                <a:ea typeface="Roboto" panose="02000000000000000000" pitchFamily="2" charset="0"/>
              </a:rPr>
              <a:t>BAXI </a:t>
            </a:r>
          </a:p>
          <a:p>
            <a:pPr algn="l"/>
            <a:r>
              <a:rPr lang="hu-HU" sz="3200" b="1" dirty="0" err="1">
                <a:solidFill>
                  <a:schemeClr val="bg1"/>
                </a:solidFill>
                <a:latin typeface="Montserrat" panose="00000500000000000000" pitchFamily="2" charset="-18"/>
                <a:ea typeface="Roboto" panose="02000000000000000000" pitchFamily="2" charset="0"/>
              </a:rPr>
              <a:t>Concept</a:t>
            </a:r>
            <a:r>
              <a:rPr lang="hu-HU" sz="3200" b="1" dirty="0">
                <a:solidFill>
                  <a:schemeClr val="bg1"/>
                </a:solidFill>
                <a:latin typeface="Montserrat" panose="00000500000000000000" pitchFamily="2" charset="-18"/>
                <a:ea typeface="Roboto" panose="02000000000000000000" pitchFamily="2" charset="0"/>
              </a:rPr>
              <a:t> </a:t>
            </a:r>
          </a:p>
          <a:p>
            <a:pPr algn="l"/>
            <a:r>
              <a:rPr lang="hu-HU" sz="3200" b="1" dirty="0">
                <a:solidFill>
                  <a:schemeClr val="bg1"/>
                </a:solidFill>
                <a:latin typeface="Montserrat" panose="00000500000000000000" pitchFamily="2" charset="-18"/>
                <a:ea typeface="Roboto" panose="02000000000000000000" pitchFamily="2" charset="0"/>
              </a:rPr>
              <a:t>levegő-víz hőszivattyúkkal</a:t>
            </a:r>
          </a:p>
          <a:p>
            <a:pPr marL="342900" indent="-342900" algn="l">
              <a:buFontTx/>
              <a:buChar char="-"/>
            </a:pPr>
            <a:endParaRPr lang="hu-HU" b="1" dirty="0">
              <a:solidFill>
                <a:schemeClr val="bg1"/>
              </a:solidFill>
              <a:latin typeface="Montserrat" panose="00000500000000000000" pitchFamily="2" charset="-18"/>
              <a:ea typeface="Roboto" panose="02000000000000000000" pitchFamily="2" charset="0"/>
            </a:endParaRPr>
          </a:p>
        </p:txBody>
      </p:sp>
      <p:pic>
        <p:nvPicPr>
          <p:cNvPr id="14" name="Kép 13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1E32251A-9072-F87F-908E-D440C9627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722" y="6188266"/>
            <a:ext cx="2030954" cy="4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4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10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12" name="Kép 11" descr="A képen diagram látható&#10;&#10;Automatikusan generált leírás">
            <a:extLst>
              <a:ext uri="{FF2B5EF4-FFF2-40B4-BE49-F238E27FC236}">
                <a16:creationId xmlns:a16="http://schemas.microsoft.com/office/drawing/2014/main" id="{C7576C04-E4C2-B0C4-8946-2791FB5B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51" y="657000"/>
            <a:ext cx="3945541" cy="3060000"/>
          </a:xfrm>
          <a:prstGeom prst="rect">
            <a:avLst/>
          </a:prstGeom>
        </p:spPr>
      </p:pic>
      <p:pic>
        <p:nvPicPr>
          <p:cNvPr id="14" name="Kép 13" descr="A képen diagram látható&#10;&#10;Automatikusan generált leírás">
            <a:extLst>
              <a:ext uri="{FF2B5EF4-FFF2-40B4-BE49-F238E27FC236}">
                <a16:creationId xmlns:a16="http://schemas.microsoft.com/office/drawing/2014/main" id="{B6C897F3-7A26-C674-9E8B-FBD88A2A9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87" y="2363560"/>
            <a:ext cx="4181949" cy="36720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EFD4E8E9-F0B6-9CA1-F129-C495DCE38B42}"/>
              </a:ext>
            </a:extLst>
          </p:cNvPr>
          <p:cNvSpPr txBox="1"/>
          <p:nvPr/>
        </p:nvSpPr>
        <p:spPr>
          <a:xfrm>
            <a:off x="103963" y="1265786"/>
            <a:ext cx="3585535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FS – </a:t>
            </a:r>
            <a:r>
              <a:rPr lang="hu-HU" sz="3000" b="1" dirty="0" err="1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Floor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 Standing</a:t>
            </a:r>
          </a:p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BELTÉRI EGYSÉG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B1D8B41-15C7-A1DA-E949-08EFCBB69E74}"/>
              </a:ext>
            </a:extLst>
          </p:cNvPr>
          <p:cNvSpPr txBox="1"/>
          <p:nvPr/>
        </p:nvSpPr>
        <p:spPr>
          <a:xfrm>
            <a:off x="4888093" y="1309759"/>
            <a:ext cx="290505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KÜLTÉRI EGYSÉG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pic>
        <p:nvPicPr>
          <p:cNvPr id="11" name="Kép 10" descr="A képen diagram látható&#10;&#10;Automatikusan generált leírás">
            <a:extLst>
              <a:ext uri="{FF2B5EF4-FFF2-40B4-BE49-F238E27FC236}">
                <a16:creationId xmlns:a16="http://schemas.microsoft.com/office/drawing/2014/main" id="{2A7327A4-03AD-72B2-D3FE-5F398BA8F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3301"/>
            <a:ext cx="4356829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11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970C55D-DBC2-9216-3714-EA5A4BA443C5}"/>
              </a:ext>
            </a:extLst>
          </p:cNvPr>
          <p:cNvSpPr txBox="1"/>
          <p:nvPr/>
        </p:nvSpPr>
        <p:spPr>
          <a:xfrm>
            <a:off x="3742660" y="1090533"/>
            <a:ext cx="7962897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PBS-i FS2                                       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0CF62F6-A35F-D3BE-D7DC-0543025901C0}"/>
              </a:ext>
            </a:extLst>
          </p:cNvPr>
          <p:cNvSpPr txBox="1"/>
          <p:nvPr/>
        </p:nvSpPr>
        <p:spPr>
          <a:xfrm>
            <a:off x="1" y="2194750"/>
            <a:ext cx="2711302" cy="1392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4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Külön cikkszámon:</a:t>
            </a:r>
          </a:p>
          <a:p>
            <a:pPr marL="342900" lvl="0" indent="-342900" defTabSz="685783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hu-HU" sz="24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kültéri egység</a:t>
            </a:r>
          </a:p>
          <a:p>
            <a:pPr marL="342900" lvl="0" indent="-342900" defTabSz="685783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hu-HU" sz="24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beltéri egység</a:t>
            </a:r>
            <a:endParaRPr lang="en-US" sz="24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135F71BA-AE40-A589-EA9B-3C019FD46AF7}"/>
              </a:ext>
            </a:extLst>
          </p:cNvPr>
          <p:cNvGraphicFramePr>
            <a:graphicFrameLocks noGrp="1"/>
          </p:cNvGraphicFramePr>
          <p:nvPr/>
        </p:nvGraphicFramePr>
        <p:xfrm>
          <a:off x="2933699" y="1732649"/>
          <a:ext cx="9258300" cy="4265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102133501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3827465767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460244066"/>
                    </a:ext>
                  </a:extLst>
                </a:gridCol>
              </a:tblGrid>
              <a:tr h="61051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Split, álló beltéri egység HMV tárolóval, kazános kiegészítő fűtés +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Split, álló beltéri egység HMV tárolóval, kazános kiegészítő fűtés 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9490548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4.5 MR H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4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4-6M H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6532331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6 MR H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4-6M H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7753802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8 MR H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8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8-10M H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67166369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11 MR H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57410821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PBS-i 11 TR H FS2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4726417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16 MR H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10222997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PBS-i 16 TR H FS2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65558021"/>
                  </a:ext>
                </a:extLst>
              </a:tr>
              <a:tr h="195025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 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 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 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79840053"/>
                  </a:ext>
                </a:extLst>
              </a:tr>
              <a:tr h="61051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Split, álló beltéri egység HMV tárolóval, elektromos kiegészítő fűtés (fűtőpatron) +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Split, álló beltéri egység HMV tárolóval, elektromos kiegészítő fűtés (fűtőpatron)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94352573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4.5 MR E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4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4-6M E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1925430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6 MR E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4-6M E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4273999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8 MR E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8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8-10M E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0156274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11 MR E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E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7253575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PBS-i 11 TR E FS2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E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7510285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PBS-i 16 MR E FS2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E FS-A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439956"/>
                  </a:ext>
                </a:extLst>
              </a:tr>
              <a:tr h="203504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PBS-i 16 TR E FS2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SYSMGR ALYA 12-16M E FS-A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8074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4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12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diagram látható&#10;&#10;Automatikusan generált leírás">
            <a:extLst>
              <a:ext uri="{FF2B5EF4-FFF2-40B4-BE49-F238E27FC236}">
                <a16:creationId xmlns:a16="http://schemas.microsoft.com/office/drawing/2014/main" id="{9C727832-BF9A-9A1C-11AE-00B83EE41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53" y="9000"/>
            <a:ext cx="6801446" cy="6840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2F81BD4-AC10-E7CA-0808-B2EDF7FB66D3}"/>
              </a:ext>
            </a:extLst>
          </p:cNvPr>
          <p:cNvSpPr txBox="1"/>
          <p:nvPr/>
        </p:nvSpPr>
        <p:spPr>
          <a:xfrm>
            <a:off x="494251" y="1628443"/>
            <a:ext cx="4402048" cy="109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Szekunder oldal bekötési lehetőségei: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6B961EC-01D1-426A-6C7A-973B90D96AA4}"/>
              </a:ext>
            </a:extLst>
          </p:cNvPr>
          <p:cNvSpPr txBox="1"/>
          <p:nvPr/>
        </p:nvSpPr>
        <p:spPr>
          <a:xfrm>
            <a:off x="494251" y="2952143"/>
            <a:ext cx="440204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- </a:t>
            </a:r>
            <a:r>
              <a:rPr lang="hu-HU" sz="2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1 direkt kör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B844A31-36E1-2015-E925-E3C8D1581011}"/>
              </a:ext>
            </a:extLst>
          </p:cNvPr>
          <p:cNvSpPr txBox="1"/>
          <p:nvPr/>
        </p:nvSpPr>
        <p:spPr>
          <a:xfrm>
            <a:off x="494252" y="3415612"/>
            <a:ext cx="440204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- </a:t>
            </a:r>
            <a:r>
              <a:rPr lang="hu-HU" sz="2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1 direkt kör + HMV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3303D82-901B-A240-0B23-91B6F14B1070}"/>
              </a:ext>
            </a:extLst>
          </p:cNvPr>
          <p:cNvSpPr txBox="1"/>
          <p:nvPr/>
        </p:nvSpPr>
        <p:spPr>
          <a:xfrm>
            <a:off x="494252" y="3895243"/>
            <a:ext cx="440204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- </a:t>
            </a:r>
            <a:r>
              <a:rPr lang="hu-HU" sz="2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1 direkt kör + 1 kevert kör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0A4655-87F5-8C6D-BE97-8040F55E3938}"/>
              </a:ext>
            </a:extLst>
          </p:cNvPr>
          <p:cNvSpPr txBox="1"/>
          <p:nvPr/>
        </p:nvSpPr>
        <p:spPr>
          <a:xfrm>
            <a:off x="494253" y="4413687"/>
            <a:ext cx="440204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- </a:t>
            </a:r>
            <a:r>
              <a:rPr lang="hu-HU" sz="2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1 direkt kör + 1 kevert kör + HMV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13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diagram látható&#10;&#10;Automatikusan generált leírás">
            <a:extLst>
              <a:ext uri="{FF2B5EF4-FFF2-40B4-BE49-F238E27FC236}">
                <a16:creationId xmlns:a16="http://schemas.microsoft.com/office/drawing/2014/main" id="{0338CB75-58CB-9C26-BD7C-C1608D53B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14" y="1147824"/>
            <a:ext cx="8547786" cy="4896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2D276B9-2C5F-53B8-62EB-D66F19B2A7B0}"/>
              </a:ext>
            </a:extLst>
          </p:cNvPr>
          <p:cNvSpPr txBox="1"/>
          <p:nvPr/>
        </p:nvSpPr>
        <p:spPr>
          <a:xfrm>
            <a:off x="499561" y="1340338"/>
            <a:ext cx="440204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Bekötési lehetőségek 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14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diagram, sematikus rajz látható&#10;&#10;Automatikusan generált leírás">
            <a:extLst>
              <a:ext uri="{FF2B5EF4-FFF2-40B4-BE49-F238E27FC236}">
                <a16:creationId xmlns:a16="http://schemas.microsoft.com/office/drawing/2014/main" id="{33039744-AAF1-963D-C509-8E575DFD4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70" y="1157681"/>
            <a:ext cx="8908729" cy="4932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9984A51-7A10-AD1E-B7FD-A29C476E9A62}"/>
              </a:ext>
            </a:extLst>
          </p:cNvPr>
          <p:cNvSpPr txBox="1"/>
          <p:nvPr/>
        </p:nvSpPr>
        <p:spPr>
          <a:xfrm>
            <a:off x="499561" y="1340338"/>
            <a:ext cx="4402048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Bekötési lehetőségek 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15</a:t>
            </a:fld>
            <a:endParaRPr lang="hu-HU" sz="1600" dirty="0">
              <a:solidFill>
                <a:schemeClr val="bg1"/>
              </a:soli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25FCD869-296F-56FC-29A8-AA13D7E0B16E}"/>
              </a:ext>
            </a:extLst>
          </p:cNvPr>
          <p:cNvGraphicFramePr>
            <a:graphicFrameLocks noGrp="1"/>
          </p:cNvGraphicFramePr>
          <p:nvPr/>
        </p:nvGraphicFramePr>
        <p:xfrm>
          <a:off x="219131" y="4571207"/>
          <a:ext cx="5098008" cy="906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008">
                  <a:extLst>
                    <a:ext uri="{9D8B030D-6E8A-4147-A177-3AD203B41FA5}">
                      <a16:colId xmlns:a16="http://schemas.microsoft.com/office/drawing/2014/main" val="313387655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0196458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20144585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9216212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404708050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51697202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74891344"/>
                    </a:ext>
                  </a:extLst>
                </a:gridCol>
              </a:tblGrid>
              <a:tr h="255828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tx1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Alya WH2 / FS2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tx1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4 MR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tx1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6 MR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tx1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8 MR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tx1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10 MR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tx1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12 MR/TR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16 MR/TR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42467"/>
                  </a:ext>
                </a:extLst>
              </a:tr>
              <a:tr h="27752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latin typeface="Baxi Respond Bold" pitchFamily="2" charset="0"/>
                          <a:ea typeface="Baxi Respond Bold" pitchFamily="2" charset="0"/>
                        </a:rPr>
                        <a:t>Éves SC</a:t>
                      </a:r>
                      <a:r>
                        <a:rPr lang="it-IT" sz="1000" b="1" dirty="0">
                          <a:latin typeface="Baxi Respond Bold" pitchFamily="2" charset="0"/>
                          <a:ea typeface="Baxi Respond Bold" pitchFamily="2" charset="0"/>
                        </a:rPr>
                        <a:t>OP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it-IT" sz="11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629839"/>
                  </a:ext>
                </a:extLst>
              </a:tr>
              <a:tr h="277520">
                <a:tc>
                  <a:txBody>
                    <a:bodyPr/>
                    <a:lstStyle/>
                    <a:p>
                      <a:pPr algn="ctr"/>
                      <a:r>
                        <a:rPr lang="hu-HU" sz="1000" b="1" kern="1200" dirty="0">
                          <a:solidFill>
                            <a:schemeClr val="dk1"/>
                          </a:solidFill>
                          <a:latin typeface="Baxi Respond Bold" pitchFamily="2" charset="0"/>
                          <a:ea typeface="Baxi Respond Bold" pitchFamily="2" charset="0"/>
                          <a:cs typeface="+mn-cs"/>
                        </a:rPr>
                        <a:t>HMV éves hatékonyság</a:t>
                      </a:r>
                      <a:endParaRPr lang="it-IT" sz="1000" b="1" kern="1200" dirty="0">
                        <a:solidFill>
                          <a:schemeClr val="dk1"/>
                        </a:solidFill>
                        <a:latin typeface="Baxi Respond Bold" pitchFamily="2" charset="0"/>
                        <a:ea typeface="Baxi Respond Bold" pitchFamily="2" charset="0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it-IT" sz="11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it-IT" sz="11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7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8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958698"/>
                  </a:ext>
                </a:extLst>
              </a:tr>
            </a:tbl>
          </a:graphicData>
        </a:graphic>
      </p:graphicFrame>
      <p:pic>
        <p:nvPicPr>
          <p:cNvPr id="8" name="Immagine 19">
            <a:extLst>
              <a:ext uri="{FF2B5EF4-FFF2-40B4-BE49-F238E27FC236}">
                <a16:creationId xmlns:a16="http://schemas.microsoft.com/office/drawing/2014/main" id="{7EAC145E-AF26-1A5D-6C6D-8B40818FA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593" y="5181720"/>
            <a:ext cx="954320" cy="216000"/>
          </a:xfrm>
          <a:prstGeom prst="rect">
            <a:avLst/>
          </a:prstGeom>
        </p:spPr>
      </p:pic>
      <p:pic>
        <p:nvPicPr>
          <p:cNvPr id="11" name="Immagine 20">
            <a:extLst>
              <a:ext uri="{FF2B5EF4-FFF2-40B4-BE49-F238E27FC236}">
                <a16:creationId xmlns:a16="http://schemas.microsoft.com/office/drawing/2014/main" id="{E528FFB3-8FB2-D38F-03DF-D3737315D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405" y="5181720"/>
            <a:ext cx="866372" cy="216000"/>
          </a:xfrm>
          <a:prstGeom prst="rect">
            <a:avLst/>
          </a:prstGeom>
        </p:spPr>
      </p:pic>
      <p:pic>
        <p:nvPicPr>
          <p:cNvPr id="12" name="Immagine 24">
            <a:extLst>
              <a:ext uri="{FF2B5EF4-FFF2-40B4-BE49-F238E27FC236}">
                <a16:creationId xmlns:a16="http://schemas.microsoft.com/office/drawing/2014/main" id="{88554689-E807-0080-5DC8-CD9E009AB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572" y="4867524"/>
            <a:ext cx="729969" cy="216000"/>
          </a:xfrm>
          <a:prstGeom prst="rect">
            <a:avLst/>
          </a:prstGeom>
        </p:spPr>
      </p:pic>
      <p:pic>
        <p:nvPicPr>
          <p:cNvPr id="13" name="Picture 9" descr="L:\Fede\Stage\Video Duo-tec E\Duo_tec+Mago0319E_EN\Links\Duo-tecFront_2019.jpg">
            <a:extLst>
              <a:ext uri="{FF2B5EF4-FFF2-40B4-BE49-F238E27FC236}">
                <a16:creationId xmlns:a16="http://schemas.microsoft.com/office/drawing/2014/main" id="{BF95BB48-A621-10B0-34DE-F3487A09E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11" b="89894" l="9761" r="89841">
                        <a14:foregroundMark x1="55578" y1="9176" x2="55578" y2="9176"/>
                        <a14:foregroundMark x1="56972" y1="8511" x2="56972" y2="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53"/>
          <a:stretch/>
        </p:blipFill>
        <p:spPr bwMode="auto">
          <a:xfrm>
            <a:off x="10188076" y="1844079"/>
            <a:ext cx="1396953" cy="203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20">
            <a:extLst>
              <a:ext uri="{FF2B5EF4-FFF2-40B4-BE49-F238E27FC236}">
                <a16:creationId xmlns:a16="http://schemas.microsoft.com/office/drawing/2014/main" id="{7CC766D4-96F2-6262-6018-A553BB0570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9569" y="4706105"/>
            <a:ext cx="641060" cy="425764"/>
          </a:xfrm>
          <a:prstGeom prst="rect">
            <a:avLst/>
          </a:prstGeom>
        </p:spPr>
      </p:pic>
      <p:pic>
        <p:nvPicPr>
          <p:cNvPr id="15" name="Immagine 24">
            <a:extLst>
              <a:ext uri="{FF2B5EF4-FFF2-40B4-BE49-F238E27FC236}">
                <a16:creationId xmlns:a16="http://schemas.microsoft.com/office/drawing/2014/main" id="{54234534-483A-B5D4-4E92-5C45349646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5910" y="4315950"/>
            <a:ext cx="527575" cy="416997"/>
          </a:xfrm>
          <a:prstGeom prst="rect">
            <a:avLst/>
          </a:prstGeom>
        </p:spPr>
      </p:pic>
      <p:cxnSp>
        <p:nvCxnSpPr>
          <p:cNvPr id="16" name="Connettore diritto 26">
            <a:extLst>
              <a:ext uri="{FF2B5EF4-FFF2-40B4-BE49-F238E27FC236}">
                <a16:creationId xmlns:a16="http://schemas.microsoft.com/office/drawing/2014/main" id="{98E5246B-4D15-CE62-6475-5829D4B20B10}"/>
              </a:ext>
            </a:extLst>
          </p:cNvPr>
          <p:cNvCxnSpPr>
            <a:cxnSpLocks/>
          </p:cNvCxnSpPr>
          <p:nvPr/>
        </p:nvCxnSpPr>
        <p:spPr>
          <a:xfrm flipV="1">
            <a:off x="11109713" y="3890575"/>
            <a:ext cx="0" cy="6701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30">
            <a:extLst>
              <a:ext uri="{FF2B5EF4-FFF2-40B4-BE49-F238E27FC236}">
                <a16:creationId xmlns:a16="http://schemas.microsoft.com/office/drawing/2014/main" id="{E216E1DE-9415-D153-A993-5479309585A9}"/>
              </a:ext>
            </a:extLst>
          </p:cNvPr>
          <p:cNvCxnSpPr>
            <a:cxnSpLocks/>
          </p:cNvCxnSpPr>
          <p:nvPr/>
        </p:nvCxnSpPr>
        <p:spPr>
          <a:xfrm flipH="1" flipV="1">
            <a:off x="11086017" y="4527046"/>
            <a:ext cx="110971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33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E1D890-F13D-A10C-8F3B-FD6F7B9D84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0"/>
          <a:stretch/>
        </p:blipFill>
        <p:spPr>
          <a:xfrm>
            <a:off x="7946422" y="1781275"/>
            <a:ext cx="1282496" cy="2061293"/>
          </a:xfrm>
          <a:prstGeom prst="rect">
            <a:avLst/>
          </a:prstGeom>
        </p:spPr>
      </p:pic>
      <p:cxnSp>
        <p:nvCxnSpPr>
          <p:cNvPr id="19" name="Connettore diritto 35">
            <a:extLst>
              <a:ext uri="{FF2B5EF4-FFF2-40B4-BE49-F238E27FC236}">
                <a16:creationId xmlns:a16="http://schemas.microsoft.com/office/drawing/2014/main" id="{344353BC-E054-1CC3-8FA1-1C13BC1DF777}"/>
              </a:ext>
            </a:extLst>
          </p:cNvPr>
          <p:cNvCxnSpPr>
            <a:cxnSpLocks/>
          </p:cNvCxnSpPr>
          <p:nvPr/>
        </p:nvCxnSpPr>
        <p:spPr>
          <a:xfrm flipV="1">
            <a:off x="8903033" y="3900155"/>
            <a:ext cx="0" cy="126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36">
            <a:extLst>
              <a:ext uri="{FF2B5EF4-FFF2-40B4-BE49-F238E27FC236}">
                <a16:creationId xmlns:a16="http://schemas.microsoft.com/office/drawing/2014/main" id="{C2ED97F1-D7FF-BEFC-265C-EFA33B53BF81}"/>
              </a:ext>
            </a:extLst>
          </p:cNvPr>
          <p:cNvCxnSpPr>
            <a:cxnSpLocks/>
          </p:cNvCxnSpPr>
          <p:nvPr/>
        </p:nvCxnSpPr>
        <p:spPr>
          <a:xfrm flipH="1" flipV="1">
            <a:off x="8871425" y="4033330"/>
            <a:ext cx="18459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4">
            <a:extLst>
              <a:ext uri="{FF2B5EF4-FFF2-40B4-BE49-F238E27FC236}">
                <a16:creationId xmlns:a16="http://schemas.microsoft.com/office/drawing/2014/main" id="{906882BE-B105-4EE5-A43C-885D07572D4E}"/>
              </a:ext>
            </a:extLst>
          </p:cNvPr>
          <p:cNvCxnSpPr>
            <a:cxnSpLocks/>
          </p:cNvCxnSpPr>
          <p:nvPr/>
        </p:nvCxnSpPr>
        <p:spPr>
          <a:xfrm flipV="1">
            <a:off x="8599776" y="3900550"/>
            <a:ext cx="0" cy="4222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6">
            <a:extLst>
              <a:ext uri="{FF2B5EF4-FFF2-40B4-BE49-F238E27FC236}">
                <a16:creationId xmlns:a16="http://schemas.microsoft.com/office/drawing/2014/main" id="{D74BAF65-794D-0707-0BDE-61A5FBDE74AC}"/>
              </a:ext>
            </a:extLst>
          </p:cNvPr>
          <p:cNvCxnSpPr>
            <a:cxnSpLocks/>
          </p:cNvCxnSpPr>
          <p:nvPr/>
        </p:nvCxnSpPr>
        <p:spPr>
          <a:xfrm flipH="1" flipV="1">
            <a:off x="8568399" y="4329920"/>
            <a:ext cx="12637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41">
            <a:extLst>
              <a:ext uri="{FF2B5EF4-FFF2-40B4-BE49-F238E27FC236}">
                <a16:creationId xmlns:a16="http://schemas.microsoft.com/office/drawing/2014/main" id="{CA68780C-3904-CAA7-0BD6-D174D5B4A822}"/>
              </a:ext>
            </a:extLst>
          </p:cNvPr>
          <p:cNvCxnSpPr>
            <a:cxnSpLocks/>
          </p:cNvCxnSpPr>
          <p:nvPr/>
        </p:nvCxnSpPr>
        <p:spPr>
          <a:xfrm flipV="1">
            <a:off x="10775935" y="3900590"/>
            <a:ext cx="0" cy="25336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42">
            <a:extLst>
              <a:ext uri="{FF2B5EF4-FFF2-40B4-BE49-F238E27FC236}">
                <a16:creationId xmlns:a16="http://schemas.microsoft.com/office/drawing/2014/main" id="{B9F306F3-EC1A-7CFF-85FF-FDEC07014916}"/>
              </a:ext>
            </a:extLst>
          </p:cNvPr>
          <p:cNvCxnSpPr>
            <a:cxnSpLocks/>
          </p:cNvCxnSpPr>
          <p:nvPr/>
        </p:nvCxnSpPr>
        <p:spPr>
          <a:xfrm flipV="1">
            <a:off x="8821931" y="3900517"/>
            <a:ext cx="0" cy="25336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43">
            <a:extLst>
              <a:ext uri="{FF2B5EF4-FFF2-40B4-BE49-F238E27FC236}">
                <a16:creationId xmlns:a16="http://schemas.microsoft.com/office/drawing/2014/main" id="{2ABF6CBE-FE77-349E-335D-64C4BFEC0A83}"/>
              </a:ext>
            </a:extLst>
          </p:cNvPr>
          <p:cNvCxnSpPr>
            <a:cxnSpLocks/>
          </p:cNvCxnSpPr>
          <p:nvPr/>
        </p:nvCxnSpPr>
        <p:spPr>
          <a:xfrm flipV="1">
            <a:off x="8681053" y="3901735"/>
            <a:ext cx="0" cy="38005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5">
            <a:extLst>
              <a:ext uri="{FF2B5EF4-FFF2-40B4-BE49-F238E27FC236}">
                <a16:creationId xmlns:a16="http://schemas.microsoft.com/office/drawing/2014/main" id="{63D15087-F337-7224-6D0B-22B97B43CD25}"/>
              </a:ext>
            </a:extLst>
          </p:cNvPr>
          <p:cNvCxnSpPr>
            <a:cxnSpLocks/>
          </p:cNvCxnSpPr>
          <p:nvPr/>
        </p:nvCxnSpPr>
        <p:spPr>
          <a:xfrm flipH="1" flipV="1">
            <a:off x="8659830" y="4248405"/>
            <a:ext cx="130327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47">
            <a:extLst>
              <a:ext uri="{FF2B5EF4-FFF2-40B4-BE49-F238E27FC236}">
                <a16:creationId xmlns:a16="http://schemas.microsoft.com/office/drawing/2014/main" id="{A4C89AB9-36E4-8E0D-2501-292DFA46C522}"/>
              </a:ext>
            </a:extLst>
          </p:cNvPr>
          <p:cNvCxnSpPr>
            <a:cxnSpLocks/>
          </p:cNvCxnSpPr>
          <p:nvPr/>
        </p:nvCxnSpPr>
        <p:spPr>
          <a:xfrm flipV="1">
            <a:off x="9930198" y="4214408"/>
            <a:ext cx="0" cy="4645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48">
            <a:extLst>
              <a:ext uri="{FF2B5EF4-FFF2-40B4-BE49-F238E27FC236}">
                <a16:creationId xmlns:a16="http://schemas.microsoft.com/office/drawing/2014/main" id="{7CE6D9AE-B07B-12A1-AF18-69EE56D46E08}"/>
              </a:ext>
            </a:extLst>
          </p:cNvPr>
          <p:cNvCxnSpPr>
            <a:cxnSpLocks/>
          </p:cNvCxnSpPr>
          <p:nvPr/>
        </p:nvCxnSpPr>
        <p:spPr>
          <a:xfrm flipV="1">
            <a:off x="9839108" y="4296129"/>
            <a:ext cx="0" cy="3800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49">
            <a:extLst>
              <a:ext uri="{FF2B5EF4-FFF2-40B4-BE49-F238E27FC236}">
                <a16:creationId xmlns:a16="http://schemas.microsoft.com/office/drawing/2014/main" id="{F5480A5A-9AA6-30B1-B4DE-36D6F67BDA99}"/>
              </a:ext>
            </a:extLst>
          </p:cNvPr>
          <p:cNvCxnSpPr>
            <a:cxnSpLocks/>
          </p:cNvCxnSpPr>
          <p:nvPr/>
        </p:nvCxnSpPr>
        <p:spPr>
          <a:xfrm flipV="1">
            <a:off x="8459581" y="3900550"/>
            <a:ext cx="0" cy="675646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50">
            <a:extLst>
              <a:ext uri="{FF2B5EF4-FFF2-40B4-BE49-F238E27FC236}">
                <a16:creationId xmlns:a16="http://schemas.microsoft.com/office/drawing/2014/main" id="{37CDFAAC-E380-D19B-2E7D-D976E37CCF04}"/>
              </a:ext>
            </a:extLst>
          </p:cNvPr>
          <p:cNvCxnSpPr>
            <a:cxnSpLocks/>
          </p:cNvCxnSpPr>
          <p:nvPr/>
        </p:nvCxnSpPr>
        <p:spPr>
          <a:xfrm flipV="1">
            <a:off x="8383825" y="3900550"/>
            <a:ext cx="0" cy="59119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9">
            <a:extLst>
              <a:ext uri="{FF2B5EF4-FFF2-40B4-BE49-F238E27FC236}">
                <a16:creationId xmlns:a16="http://schemas.microsoft.com/office/drawing/2014/main" id="{E68EA6F1-9D8E-6F17-1D1A-B2ACC2F15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4022" y="3931193"/>
            <a:ext cx="1829004" cy="1344514"/>
          </a:xfrm>
          <a:prstGeom prst="rect">
            <a:avLst/>
          </a:prstGeom>
        </p:spPr>
      </p:pic>
      <p:cxnSp>
        <p:nvCxnSpPr>
          <p:cNvPr id="36" name="Connettore diritto 53">
            <a:extLst>
              <a:ext uri="{FF2B5EF4-FFF2-40B4-BE49-F238E27FC236}">
                <a16:creationId xmlns:a16="http://schemas.microsoft.com/office/drawing/2014/main" id="{374E5AA8-D22E-6373-20D4-FF1C00E84B2B}"/>
              </a:ext>
            </a:extLst>
          </p:cNvPr>
          <p:cNvCxnSpPr>
            <a:cxnSpLocks/>
          </p:cNvCxnSpPr>
          <p:nvPr/>
        </p:nvCxnSpPr>
        <p:spPr>
          <a:xfrm flipH="1" flipV="1">
            <a:off x="7899724" y="4552383"/>
            <a:ext cx="592397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54">
            <a:extLst>
              <a:ext uri="{FF2B5EF4-FFF2-40B4-BE49-F238E27FC236}">
                <a16:creationId xmlns:a16="http://schemas.microsoft.com/office/drawing/2014/main" id="{ED7AFD7A-C8BB-2A94-E220-A0D72253B402}"/>
              </a:ext>
            </a:extLst>
          </p:cNvPr>
          <p:cNvCxnSpPr>
            <a:cxnSpLocks/>
          </p:cNvCxnSpPr>
          <p:nvPr/>
        </p:nvCxnSpPr>
        <p:spPr>
          <a:xfrm flipH="1" flipV="1">
            <a:off x="7899724" y="4458766"/>
            <a:ext cx="473917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>
            <a:extLst>
              <a:ext uri="{FF2B5EF4-FFF2-40B4-BE49-F238E27FC236}">
                <a16:creationId xmlns:a16="http://schemas.microsoft.com/office/drawing/2014/main" id="{92372434-A843-F851-09A0-AD8E41B7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5" b="96988" l="2469" r="95062">
                        <a14:foregroundMark x1="11111" y1="7831" x2="11111" y2="37952"/>
                        <a14:foregroundMark x1="11111" y1="7229" x2="11111" y2="7831"/>
                        <a14:foregroundMark x1="11111" y1="1807" x2="11111" y2="7229"/>
                        <a14:foregroundMark x1="61996" y1="32530" x2="95062" y2="45783"/>
                        <a14:foregroundMark x1="60494" y1="31928" x2="61996" y2="32530"/>
                        <a14:foregroundMark x1="85185" y1="63855" x2="85185" y2="87349"/>
                        <a14:foregroundMark x1="40741" y1="55422" x2="48148" y2="62651"/>
                        <a14:foregroundMark x1="51852" y1="50602" x2="49383" y2="74699"/>
                        <a14:foregroundMark x1="23457" y1="71084" x2="23457" y2="71084"/>
                        <a14:foregroundMark x1="4938" y1="92771" x2="76543" y2="93373"/>
                        <a14:foregroundMark x1="76543" y1="93373" x2="95062" y2="92169"/>
                        <a14:foregroundMark x1="61728" y1="96988" x2="61728" y2="96988"/>
                        <a14:foregroundMark x1="64198" y1="31928" x2="92593" y2="31928"/>
                        <a14:foregroundMark x1="56790" y1="20482" x2="56790" y2="20482"/>
                        <a14:foregroundMark x1="48148" y1="21687" x2="48148" y2="21687"/>
                        <a14:foregroundMark x1="43210" y1="21084" x2="43210" y2="21084"/>
                        <a14:foregroundMark x1="35802" y1="21687" x2="35802" y2="21687"/>
                        <a14:foregroundMark x1="37037" y1="26506" x2="37037" y2="26506"/>
                        <a14:foregroundMark x1="39506" y1="31928" x2="39506" y2="31928"/>
                        <a14:foregroundMark x1="39506" y1="25301" x2="39506" y2="25301"/>
                        <a14:foregroundMark x1="2469" y1="45181" x2="2469" y2="45181"/>
                        <a14:foregroundMark x1="3704" y1="53012" x2="3704" y2="53012"/>
                        <a14:foregroundMark x1="5467" y1="53012" x2="7407" y2="66265"/>
                        <a14:foregroundMark x1="5203" y1="51205" x2="5467" y2="53012"/>
                        <a14:foregroundMark x1="64198" y1="31325" x2="64198" y2="31325"/>
                        <a14:foregroundMark x1="64198" y1="32530" x2="64198" y2="32530"/>
                        <a14:foregroundMark x1="4938" y1="45181" x2="4938" y2="47590"/>
                        <a14:foregroundMark x1="4938" y1="43976" x2="4938" y2="45181"/>
                        <a14:foregroundMark x1="4938" y1="45783" x2="4938" y2="45783"/>
                        <a14:backgroundMark x1="8642" y1="7229" x2="8642" y2="7229"/>
                        <a14:backgroundMark x1="8642" y1="7831" x2="8642" y2="7831"/>
                        <a14:backgroundMark x1="62963" y1="32530" x2="62963" y2="32530"/>
                        <a14:backgroundMark x1="45679" y1="20482" x2="45679" y2="20482"/>
                        <a14:backgroundMark x1="53086" y1="19880" x2="53086" y2="19880"/>
                        <a14:backgroundMark x1="97531" y1="91566" x2="97531" y2="91566"/>
                        <a14:backgroundMark x1="97531" y1="93976" x2="97531" y2="93976"/>
                        <a14:backgroundMark x1="2469" y1="48193" x2="2469" y2="48193"/>
                        <a14:backgroundMark x1="2469" y1="48193" x2="2469" y2="48193"/>
                        <a14:backgroundMark x1="2469" y1="51205" x2="2469" y2="51205"/>
                        <a14:backgroundMark x1="2469" y1="53012" x2="2469" y2="53012"/>
                        <a14:backgroundMark x1="2469" y1="47590" x2="2469" y2="51205"/>
                        <a14:backgroundMark x1="1235" y1="45181" x2="1235" y2="45181"/>
                        <a14:backgroundMark x1="65432" y1="30120" x2="65432" y2="30120"/>
                        <a14:backgroundMark x1="65432" y1="30120" x2="65432" y2="30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629" y="2594354"/>
            <a:ext cx="330020" cy="69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" name="Tabella 2">
            <a:extLst>
              <a:ext uri="{FF2B5EF4-FFF2-40B4-BE49-F238E27FC236}">
                <a16:creationId xmlns:a16="http://schemas.microsoft.com/office/drawing/2014/main" id="{0A01B883-B668-A5E1-2667-B75E538F22CD}"/>
              </a:ext>
            </a:extLst>
          </p:cNvPr>
          <p:cNvGraphicFramePr>
            <a:graphicFrameLocks noGrp="1"/>
          </p:cNvGraphicFramePr>
          <p:nvPr/>
        </p:nvGraphicFramePr>
        <p:xfrm>
          <a:off x="9014038" y="895310"/>
          <a:ext cx="1596611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96611">
                  <a:extLst>
                    <a:ext uri="{9D8B030D-6E8A-4147-A177-3AD203B41FA5}">
                      <a16:colId xmlns:a16="http://schemas.microsoft.com/office/drawing/2014/main" val="2892359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sz="1400" dirty="0">
                          <a:latin typeface="Baxi Respond Bold" pitchFamily="2" charset="0"/>
                          <a:ea typeface="Baxi Respond Bold" pitchFamily="2" charset="0"/>
                        </a:rPr>
                        <a:t>H</a:t>
                      </a:r>
                      <a:r>
                        <a:rPr lang="hu-HU" sz="1400" dirty="0">
                          <a:latin typeface="Baxi Respond Bold" pitchFamily="2" charset="0"/>
                          <a:ea typeface="Baxi Respond Bold" pitchFamily="2" charset="0"/>
                        </a:rPr>
                        <a:t>i</a:t>
                      </a:r>
                      <a:r>
                        <a:rPr lang="it-IT" sz="1400" dirty="0">
                          <a:latin typeface="Baxi Respond Bold" pitchFamily="2" charset="0"/>
                          <a:ea typeface="Baxi Respond Bold" pitchFamily="2" charset="0"/>
                        </a:rPr>
                        <a:t>brid </a:t>
                      </a:r>
                      <a:r>
                        <a:rPr lang="hu-HU" sz="1400" dirty="0">
                          <a:latin typeface="Baxi Respond Bold" pitchFamily="2" charset="0"/>
                          <a:ea typeface="Baxi Respond Bold" pitchFamily="2" charset="0"/>
                        </a:rPr>
                        <a:t>üzem</a:t>
                      </a:r>
                      <a:endParaRPr lang="it-IT" sz="1400" dirty="0"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25370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it-IT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Prim</a:t>
                      </a:r>
                      <a:r>
                        <a:rPr lang="hu-HU" sz="1100" b="1" i="1" dirty="0" err="1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er</a:t>
                      </a:r>
                      <a:r>
                        <a:rPr lang="hu-HU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 energia</a:t>
                      </a:r>
                      <a:endParaRPr lang="it-IT" sz="1100" b="1" i="1" dirty="0">
                        <a:solidFill>
                          <a:schemeClr val="accent6"/>
                        </a:solidFill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602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it-IT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H</a:t>
                      </a:r>
                      <a:r>
                        <a:rPr lang="hu-HU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i</a:t>
                      </a:r>
                      <a:r>
                        <a:rPr lang="it-IT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brid</a:t>
                      </a:r>
                      <a:r>
                        <a:rPr lang="hu-HU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,</a:t>
                      </a:r>
                      <a:r>
                        <a:rPr lang="it-IT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 </a:t>
                      </a:r>
                      <a:r>
                        <a:rPr lang="hu-HU" sz="1100" b="1" i="1" dirty="0" err="1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költésgalapú</a:t>
                      </a:r>
                      <a:endParaRPr lang="it-IT" sz="1100" b="1" i="1" dirty="0">
                        <a:solidFill>
                          <a:schemeClr val="accent6"/>
                        </a:solidFill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113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it-IT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H</a:t>
                      </a:r>
                      <a:r>
                        <a:rPr lang="hu-HU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i</a:t>
                      </a:r>
                      <a:r>
                        <a:rPr lang="it-IT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brid</a:t>
                      </a:r>
                      <a:r>
                        <a:rPr lang="hu-HU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,</a:t>
                      </a:r>
                      <a:r>
                        <a:rPr lang="it-IT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 CO</a:t>
                      </a:r>
                      <a:r>
                        <a:rPr lang="it-IT" sz="1100" b="1" i="1" baseline="-25000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2</a:t>
                      </a:r>
                      <a:r>
                        <a:rPr lang="hu-HU" sz="1100" b="1" i="1" baseline="-25000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  </a:t>
                      </a:r>
                      <a:r>
                        <a:rPr lang="hu-HU" sz="1100" b="1" i="1" baseline="0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alapján</a:t>
                      </a:r>
                      <a:endParaRPr lang="it-IT" sz="1100" b="1" i="1" baseline="-25000" dirty="0">
                        <a:solidFill>
                          <a:schemeClr val="accent6"/>
                        </a:solidFill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8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hu-HU" sz="1100" b="1" i="1" dirty="0">
                          <a:solidFill>
                            <a:schemeClr val="accent6"/>
                          </a:solidFill>
                          <a:latin typeface="Baxi Respond Bold" pitchFamily="2" charset="0"/>
                          <a:ea typeface="Baxi Respond Bold" pitchFamily="2" charset="0"/>
                        </a:rPr>
                        <a:t>Hibrid üzem nélkül</a:t>
                      </a:r>
                      <a:endParaRPr lang="it-IT" sz="1100" b="1" i="1" dirty="0">
                        <a:solidFill>
                          <a:schemeClr val="accent6"/>
                        </a:solidFill>
                        <a:latin typeface="Baxi Respond Bold" pitchFamily="2" charset="0"/>
                        <a:ea typeface="Baxi Respond Bold" pitchFamily="2" charset="0"/>
                      </a:endParaRPr>
                    </a:p>
                  </a:txBody>
                  <a:tcPr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966058"/>
                  </a:ext>
                </a:extLst>
              </a:tr>
            </a:tbl>
          </a:graphicData>
        </a:graphic>
      </p:graphicFrame>
      <p:cxnSp>
        <p:nvCxnSpPr>
          <p:cNvPr id="40" name="Connettore diritto 45">
            <a:extLst>
              <a:ext uri="{FF2B5EF4-FFF2-40B4-BE49-F238E27FC236}">
                <a16:creationId xmlns:a16="http://schemas.microsoft.com/office/drawing/2014/main" id="{A26589ED-D788-4CF3-F900-159404BCF2BB}"/>
              </a:ext>
            </a:extLst>
          </p:cNvPr>
          <p:cNvCxnSpPr>
            <a:cxnSpLocks/>
          </p:cNvCxnSpPr>
          <p:nvPr/>
        </p:nvCxnSpPr>
        <p:spPr>
          <a:xfrm flipH="1" flipV="1">
            <a:off x="8821931" y="4146947"/>
            <a:ext cx="1954004" cy="693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11">
            <a:extLst>
              <a:ext uri="{FF2B5EF4-FFF2-40B4-BE49-F238E27FC236}">
                <a16:creationId xmlns:a16="http://schemas.microsoft.com/office/drawing/2014/main" id="{E346525F-083C-E332-223B-1419B62BC2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9" b="97484" l="2151" r="98253">
                        <a14:foregroundMark x1="4570" y1="6080" x2="2151" y2="16771"/>
                        <a14:foregroundMark x1="2151" y1="16771" x2="2151" y2="17820"/>
                        <a14:foregroundMark x1="9005" y1="1887" x2="32124" y2="4193"/>
                        <a14:foregroundMark x1="32124" y1="4193" x2="77554" y2="839"/>
                        <a14:foregroundMark x1="77554" y1="839" x2="87231" y2="1048"/>
                        <a14:foregroundMark x1="87231" y1="1048" x2="89516" y2="1048"/>
                        <a14:foregroundMark x1="89516" y1="1048" x2="95833" y2="8595"/>
                        <a14:foregroundMark x1="95833" y1="8595" x2="98253" y2="18658"/>
                        <a14:foregroundMark x1="98253" y1="18658" x2="97446" y2="27673"/>
                        <a14:foregroundMark x1="95732" y1="82809" x2="95699" y2="83857"/>
                        <a14:foregroundMark x1="95752" y1="82166" x2="95732" y2="82809"/>
                        <a14:foregroundMark x1="97446" y1="27883" x2="95804" y2="80473"/>
                        <a14:foregroundMark x1="95699" y1="83857" x2="95833" y2="84486"/>
                        <a14:foregroundMark x1="96168" y1="82809" x2="93280" y2="90985"/>
                        <a14:foregroundMark x1="96354" y1="82283" x2="96168" y2="82809"/>
                        <a14:foregroundMark x1="93280" y1="90985" x2="87366" y2="96226"/>
                        <a14:foregroundMark x1="87366" y1="96226" x2="64247" y2="97484"/>
                        <a14:foregroundMark x1="3091" y1="39623" x2="4167" y2="80503"/>
                        <a14:foregroundMark x1="4167" y1="80503" x2="9005" y2="93711"/>
                        <a14:foregroundMark x1="9005" y1="93711" x2="16667" y2="95807"/>
                        <a14:foregroundMark x1="16667" y1="95807" x2="35484" y2="95178"/>
                        <a14:foregroundMark x1="35484" y1="95178" x2="46774" y2="95178"/>
                        <a14:foregroundMark x1="46774" y1="95178" x2="64651" y2="94130"/>
                        <a14:foregroundMark x1="64651" y1="94130" x2="70296" y2="94130"/>
                        <a14:foregroundMark x1="19086" y1="62893" x2="26747" y2="67296"/>
                        <a14:foregroundMark x1="26747" y1="67296" x2="61559" y2="64570"/>
                        <a14:foregroundMark x1="61559" y1="64570" x2="79167" y2="71908"/>
                        <a14:foregroundMark x1="79167" y1="71908" x2="71640" y2="83857"/>
                        <a14:foregroundMark x1="71640" y1="83857" x2="25538" y2="75681"/>
                        <a14:foregroundMark x1="75403" y1="88679" x2="82258" y2="87631"/>
                        <a14:foregroundMark x1="82258" y1="87631" x2="88978" y2="79036"/>
                        <a14:foregroundMark x1="88978" y1="79036" x2="91129" y2="50734"/>
                        <a14:foregroundMark x1="91398" y1="7547" x2="41129" y2="6918"/>
                        <a14:backgroundMark x1="4704" y1="99581" x2="806" y2="98952"/>
                        <a14:backgroundMark x1="97043" y1="80713" x2="97043" y2="80713"/>
                        <a14:backgroundMark x1="97043" y1="80713" x2="96909" y2="82390"/>
                        <a14:backgroundMark x1="96371" y1="82809" x2="96371" y2="82809"/>
                        <a14:backgroundMark x1="96505" y1="82809" x2="96505" y2="82809"/>
                        <a14:backgroundMark x1="7796" y1="0" x2="7796" y2="0"/>
                        <a14:backgroundMark x1="6317" y1="0" x2="269" y2="4612"/>
                        <a14:backgroundMark x1="269" y1="4612" x2="269" y2="4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7268" y="1372375"/>
            <a:ext cx="2547500" cy="1633277"/>
          </a:xfrm>
          <a:prstGeom prst="rect">
            <a:avLst/>
          </a:prstGeom>
        </p:spPr>
      </p:pic>
      <p:sp>
        <p:nvSpPr>
          <p:cNvPr id="42" name="Rectangle 11">
            <a:extLst>
              <a:ext uri="{FF2B5EF4-FFF2-40B4-BE49-F238E27FC236}">
                <a16:creationId xmlns:a16="http://schemas.microsoft.com/office/drawing/2014/main" id="{1369211E-9074-9504-592E-D2B5FDD7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65" y="2241386"/>
            <a:ext cx="6188635" cy="21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Új </a:t>
            </a:r>
            <a:r>
              <a:rPr lang="hu-HU" sz="1600" dirty="0" err="1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Baxi</a:t>
            </a: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600" dirty="0" err="1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vezérlőegység: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1600" dirty="0" err="1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Modbus</a:t>
            </a: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kapcsolat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Minden </a:t>
            </a:r>
            <a:r>
              <a:rPr lang="hu-HU" sz="1600" dirty="0" err="1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Baxi</a:t>
            </a: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eszköz automatikus felismerés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1600" dirty="0" err="1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Mago</a:t>
            </a: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és </a:t>
            </a:r>
            <a:r>
              <a:rPr lang="hu-HU" sz="1600" dirty="0" err="1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MyBaxi</a:t>
            </a: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Gyors rendszertelepítési sémák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chemeClr val="accent6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Akár 2 kevert fűtési kör vezérlés</a:t>
            </a:r>
          </a:p>
        </p:txBody>
      </p:sp>
    </p:spTree>
    <p:extLst>
      <p:ext uri="{BB962C8B-B14F-4D97-AF65-F5344CB8AC3E}">
        <p14:creationId xmlns:p14="http://schemas.microsoft.com/office/powerpoint/2010/main" val="273255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Baxi Respond Bold" pitchFamily="2" charset="0"/>
              <a:ea typeface="Baxi Respond Bold" pitchFamily="2" charset="0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4AA16-297A-4ABA-AA72-1A597E71F2E3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267E79-CE9B-F49C-A495-0D576F1534F9}"/>
              </a:ext>
            </a:extLst>
          </p:cNvPr>
          <p:cNvSpPr txBox="1"/>
          <p:nvPr/>
        </p:nvSpPr>
        <p:spPr>
          <a:xfrm>
            <a:off x="9084840" y="5997792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www.gepesz.hu</a:t>
            </a:r>
            <a:endParaRPr kumimoji="0" lang="hu-HU" sz="1400" b="1" i="0" u="none" strike="noStrike" kern="1200" cap="none" spc="8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5179708-FB01-A9E1-7914-5F77140A7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95" y="1873913"/>
            <a:ext cx="9847289" cy="415392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44FD2DF6-EE77-F4AA-FD54-D2FA93C4B4F3}"/>
              </a:ext>
            </a:extLst>
          </p:cNvPr>
          <p:cNvSpPr txBox="1"/>
          <p:nvPr/>
        </p:nvSpPr>
        <p:spPr>
          <a:xfrm>
            <a:off x="688480" y="1316996"/>
            <a:ext cx="1129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RADIÁTOROK TELJESÍTMÉNYE KÜLÖNBÖZŐ ELŐREMENŐ HŐMÉRSÉKLETEK MELLETT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A5A3C6A-A5BB-370D-01CF-179D0FFBAC7D}"/>
              </a:ext>
            </a:extLst>
          </p:cNvPr>
          <p:cNvSpPr txBox="1"/>
          <p:nvPr/>
        </p:nvSpPr>
        <p:spPr>
          <a:xfrm>
            <a:off x="620784" y="561287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9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17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szöveg, diagram, Tervrajz, Műszaki rajz látható&#10;&#10;Automatikusan generált leírás">
            <a:extLst>
              <a:ext uri="{FF2B5EF4-FFF2-40B4-BE49-F238E27FC236}">
                <a16:creationId xmlns:a16="http://schemas.microsoft.com/office/drawing/2014/main" id="{B78B8D01-7AD3-B460-E56E-30552A976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92" y="-134985"/>
            <a:ext cx="6953408" cy="62280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951F01-A41B-6082-19D5-64C3140095C2}"/>
              </a:ext>
            </a:extLst>
          </p:cNvPr>
          <p:cNvSpPr txBox="1"/>
          <p:nvPr/>
        </p:nvSpPr>
        <p:spPr>
          <a:xfrm>
            <a:off x="1180297" y="1696107"/>
            <a:ext cx="3498783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Beépítési példa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2E67517-C9CF-2DDF-0780-46294EACDBDB}"/>
              </a:ext>
            </a:extLst>
          </p:cNvPr>
          <p:cNvSpPr txBox="1"/>
          <p:nvPr/>
        </p:nvSpPr>
        <p:spPr>
          <a:xfrm>
            <a:off x="394988" y="2930337"/>
            <a:ext cx="4661106" cy="1200329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55000">
                <a:srgbClr val="B8D6A3"/>
              </a:gs>
              <a:gs pos="13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3500000" scaled="0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HMV tároló hőcserélő felület:</a:t>
            </a:r>
          </a:p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1 kW – 0,25m2 hőcserélő felület</a:t>
            </a:r>
          </a:p>
          <a:p>
            <a:pPr lvl="0"/>
            <a:r>
              <a:rPr lang="hu-HU" sz="2400" b="1" dirty="0">
                <a:solidFill>
                  <a:srgbClr val="70AD47">
                    <a:lumMod val="75000"/>
                  </a:srgbClr>
                </a:solidFill>
              </a:rPr>
              <a:t>4 kW – 1,00m2 hőcserélő felület</a:t>
            </a:r>
          </a:p>
        </p:txBody>
      </p:sp>
    </p:spTree>
    <p:extLst>
      <p:ext uri="{BB962C8B-B14F-4D97-AF65-F5344CB8AC3E}">
        <p14:creationId xmlns:p14="http://schemas.microsoft.com/office/powerpoint/2010/main" val="1260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18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13" name="Kép 12" descr="A képen henger, szöveg, fedett pályás, fal látható&#10;&#10;Automatikusan generált leírás">
            <a:extLst>
              <a:ext uri="{FF2B5EF4-FFF2-40B4-BE49-F238E27FC236}">
                <a16:creationId xmlns:a16="http://schemas.microsoft.com/office/drawing/2014/main" id="{614610CF-9FD4-DCA0-0A7D-BB7A919DF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369" r="19177" b="1"/>
          <a:stretch/>
        </p:blipFill>
        <p:spPr>
          <a:xfrm>
            <a:off x="-6" y="1147824"/>
            <a:ext cx="7759202" cy="4716000"/>
          </a:xfrm>
          <a:prstGeom prst="rect">
            <a:avLst/>
          </a:prstGeom>
        </p:spPr>
      </p:pic>
      <p:pic>
        <p:nvPicPr>
          <p:cNvPr id="15" name="Kép 14" descr="A képen ventilátor, kültéri, Mechanikus ventilátor, Háztartási eszköz látható&#10;&#10;Automatikusan generált leírás">
            <a:extLst>
              <a:ext uri="{FF2B5EF4-FFF2-40B4-BE49-F238E27FC236}">
                <a16:creationId xmlns:a16="http://schemas.microsoft.com/office/drawing/2014/main" id="{81FB1B0B-7526-B07B-78C3-A1302222D9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7" t="3384" r="36118"/>
          <a:stretch/>
        </p:blipFill>
        <p:spPr>
          <a:xfrm>
            <a:off x="7852277" y="1338321"/>
            <a:ext cx="4339722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7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19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fedett pályás, henger, fal, síp látható&#10;&#10;Automatikusan generált leírás">
            <a:extLst>
              <a:ext uri="{FF2B5EF4-FFF2-40B4-BE49-F238E27FC236}">
                <a16:creationId xmlns:a16="http://schemas.microsoft.com/office/drawing/2014/main" id="{A7F5CEA2-F98B-4A64-48FC-402239E007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369" r="18911" b="1"/>
          <a:stretch/>
        </p:blipFill>
        <p:spPr>
          <a:xfrm>
            <a:off x="4556091" y="1157681"/>
            <a:ext cx="7635909" cy="4608000"/>
          </a:xfrm>
          <a:prstGeom prst="rect">
            <a:avLst/>
          </a:prstGeom>
        </p:spPr>
      </p:pic>
      <p:pic>
        <p:nvPicPr>
          <p:cNvPr id="12" name="Kép 11" descr="A képen kültéri, épület, Szeméttároló, talaj látható&#10;&#10;Automatikusan generált leírás">
            <a:extLst>
              <a:ext uri="{FF2B5EF4-FFF2-40B4-BE49-F238E27FC236}">
                <a16:creationId xmlns:a16="http://schemas.microsoft.com/office/drawing/2014/main" id="{F7446324-C0E1-6024-25B0-B70EEAF17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726" r="454" b="7657"/>
          <a:stretch/>
        </p:blipFill>
        <p:spPr>
          <a:xfrm>
            <a:off x="0" y="1305899"/>
            <a:ext cx="3244107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Baxi Respond Bold" pitchFamily="2" charset="0"/>
              <a:ea typeface="Baxi Respond Bold" pitchFamily="2" charset="0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4AA16-297A-4ABA-AA72-1A597E71F2E3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267E79-CE9B-F49C-A495-0D576F1534F9}"/>
              </a:ext>
            </a:extLst>
          </p:cNvPr>
          <p:cNvSpPr txBox="1"/>
          <p:nvPr/>
        </p:nvSpPr>
        <p:spPr>
          <a:xfrm>
            <a:off x="9084840" y="5997792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www.gepesz.hu</a:t>
            </a:r>
            <a:endParaRPr kumimoji="0" lang="hu-HU" sz="1400" b="1" i="0" u="none" strike="noStrike" kern="1200" cap="none" spc="8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B505C8-E0C1-E80C-7C75-D4C3942312C5}"/>
              </a:ext>
            </a:extLst>
          </p:cNvPr>
          <p:cNvSpPr txBox="1"/>
          <p:nvPr/>
        </p:nvSpPr>
        <p:spPr>
          <a:xfrm>
            <a:off x="615935" y="556024"/>
            <a:ext cx="1065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</a:rPr>
              <a:t>LEVEGŐ-VÍZ HŐSZIVATTYÚK GAZDASÁGOS MŰKÖDÉSE</a:t>
            </a:r>
          </a:p>
        </p:txBody>
      </p:sp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3AA9EBD1-087C-6840-2357-11797EA85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18386"/>
              </p:ext>
            </p:extLst>
          </p:nvPr>
        </p:nvGraphicFramePr>
        <p:xfrm>
          <a:off x="148459" y="1736827"/>
          <a:ext cx="5794786" cy="3622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4254">
                  <a:extLst>
                    <a:ext uri="{9D8B030D-6E8A-4147-A177-3AD203B41FA5}">
                      <a16:colId xmlns:a16="http://schemas.microsoft.com/office/drawing/2014/main" val="1180713289"/>
                    </a:ext>
                  </a:extLst>
                </a:gridCol>
                <a:gridCol w="930266">
                  <a:extLst>
                    <a:ext uri="{9D8B030D-6E8A-4147-A177-3AD203B41FA5}">
                      <a16:colId xmlns:a16="http://schemas.microsoft.com/office/drawing/2014/main" val="2253709259"/>
                    </a:ext>
                  </a:extLst>
                </a:gridCol>
                <a:gridCol w="930266">
                  <a:extLst>
                    <a:ext uri="{9D8B030D-6E8A-4147-A177-3AD203B41FA5}">
                      <a16:colId xmlns:a16="http://schemas.microsoft.com/office/drawing/2014/main" val="4198288980"/>
                    </a:ext>
                  </a:extLst>
                </a:gridCol>
              </a:tblGrid>
              <a:tr h="254928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FÖLDGÁZ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13141540"/>
                  </a:ext>
                </a:extLst>
              </a:tr>
              <a:tr h="520476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Kedvezményes ár kondenzációs gázkazánnal (93 % szezonális helyiségfűtési hatásfok)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11,6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42681693"/>
                  </a:ext>
                </a:extLst>
              </a:tr>
              <a:tr h="520476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Kedvezményes ár hagyományos gázkazánnal (75 % átlagos hatásfok)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14,4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9681987"/>
                  </a:ext>
                </a:extLst>
              </a:tr>
              <a:tr h="520476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Kedvezményes ár parapetes gázkonvektorral (60 % átlagos hatásfok)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18,0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77933652"/>
                  </a:ext>
                </a:extLst>
              </a:tr>
              <a:tr h="244305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0158071"/>
                  </a:ext>
                </a:extLst>
              </a:tr>
              <a:tr h="520476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Versenypiaci ár kondenzációs gázkazánnal (93 % szezonális helyiségfűtési hatásfok)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85,2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11268283"/>
                  </a:ext>
                </a:extLst>
              </a:tr>
              <a:tr h="520476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Versenypiaci ár hagyományos gázkazánnal (75 % átlagos hatásfok)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105,6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66948432"/>
                  </a:ext>
                </a:extLst>
              </a:tr>
              <a:tr h="520476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Versenypiaci ár parapetes gázkonvektorral (60 % átlagos hatásfok)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132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Ft/kWh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84835676"/>
                  </a:ext>
                </a:extLst>
              </a:tr>
            </a:tbl>
          </a:graphicData>
        </a:graphic>
      </p:graphicFrame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8AA374C3-7764-312F-CFF6-57481A830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237697"/>
              </p:ext>
            </p:extLst>
          </p:nvPr>
        </p:nvGraphicFramePr>
        <p:xfrm>
          <a:off x="6194380" y="1733588"/>
          <a:ext cx="5794784" cy="3622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4252">
                  <a:extLst>
                    <a:ext uri="{9D8B030D-6E8A-4147-A177-3AD203B41FA5}">
                      <a16:colId xmlns:a16="http://schemas.microsoft.com/office/drawing/2014/main" val="3828726313"/>
                    </a:ext>
                  </a:extLst>
                </a:gridCol>
                <a:gridCol w="930266">
                  <a:extLst>
                    <a:ext uri="{9D8B030D-6E8A-4147-A177-3AD203B41FA5}">
                      <a16:colId xmlns:a16="http://schemas.microsoft.com/office/drawing/2014/main" val="3663114698"/>
                    </a:ext>
                  </a:extLst>
                </a:gridCol>
                <a:gridCol w="930266">
                  <a:extLst>
                    <a:ext uri="{9D8B030D-6E8A-4147-A177-3AD203B41FA5}">
                      <a16:colId xmlns:a16="http://schemas.microsoft.com/office/drawing/2014/main" val="1663194551"/>
                    </a:ext>
                  </a:extLst>
                </a:gridCol>
              </a:tblGrid>
              <a:tr h="25344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ELEKTROMOS ÁRAM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8408473"/>
                  </a:ext>
                </a:extLst>
              </a:tr>
              <a:tr h="47520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Kedvezményes ár hőszivattyúval, H tarifával, fűtési idényben (3,3 SCOP)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6,97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1052082"/>
                  </a:ext>
                </a:extLst>
              </a:tr>
              <a:tr h="51744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Kedvezményes ár hőszivattyúval, H tarifával, fűtési idényen kívül (3,3 SCOP)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10,91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6999890"/>
                  </a:ext>
                </a:extLst>
              </a:tr>
              <a:tr h="51744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Kedvezményes ár hőszivattyúval, nappali árammal (3,3 SCOP)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10,9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38797869"/>
                  </a:ext>
                </a:extLst>
              </a:tr>
              <a:tr h="51744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Kedvezményes ár elektromos kazánnal, nappali árammal 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36,0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94903787"/>
                  </a:ext>
                </a:extLst>
              </a:tr>
              <a:tr h="306241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04015459"/>
                  </a:ext>
                </a:extLst>
              </a:tr>
              <a:tr h="51744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Versenypiaci ár hőszivattyúval, nappali árammal (3,3 SCOP)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21,24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Ft/kWh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9122562"/>
                  </a:ext>
                </a:extLst>
              </a:tr>
              <a:tr h="51744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Versenypiaci ár elektromos kazánnal, nappali árammal 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u="none" strike="noStrike">
                          <a:effectLst/>
                        </a:rPr>
                        <a:t>70,1</a:t>
                      </a:r>
                      <a:endParaRPr lang="hu-H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Ft/kWh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7552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44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Baxi Respond Bold" pitchFamily="2" charset="0"/>
              <a:ea typeface="Baxi Respond Bold" pitchFamily="2" charset="0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4AA16-297A-4ABA-AA72-1A597E71F2E3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267E79-CE9B-F49C-A495-0D576F1534F9}"/>
              </a:ext>
            </a:extLst>
          </p:cNvPr>
          <p:cNvSpPr txBox="1"/>
          <p:nvPr/>
        </p:nvSpPr>
        <p:spPr>
          <a:xfrm>
            <a:off x="9084840" y="5997792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www.gepesz.hu</a:t>
            </a:r>
            <a:endParaRPr kumimoji="0" lang="hu-HU" sz="1400" b="1" i="0" u="none" strike="noStrike" kern="1200" cap="none" spc="8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B505C8-E0C1-E80C-7C75-D4C3942312C5}"/>
              </a:ext>
            </a:extLst>
          </p:cNvPr>
          <p:cNvSpPr txBox="1"/>
          <p:nvPr/>
        </p:nvSpPr>
        <p:spPr>
          <a:xfrm>
            <a:off x="615936" y="55602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</a:rPr>
              <a:t>LEVEGŐ-VÍZ HŐSZIVATTYÚK BEMUTATÁSA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3E149A8-68B9-9F48-3B12-7A2814958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94" y="3019736"/>
            <a:ext cx="4067412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21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BC5FC48-0568-2867-42B5-1172A77C4841}"/>
              </a:ext>
            </a:extLst>
          </p:cNvPr>
          <p:cNvSpPr/>
          <p:nvPr/>
        </p:nvSpPr>
        <p:spPr>
          <a:xfrm rot="20412880">
            <a:off x="963593" y="2378988"/>
            <a:ext cx="2294218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dirty="0" err="1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monoblokk</a:t>
            </a:r>
            <a:endParaRPr lang="hu-HU" sz="36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52D2A92-055E-8714-AD66-C1D3DB0683AD}"/>
              </a:ext>
            </a:extLst>
          </p:cNvPr>
          <p:cNvSpPr/>
          <p:nvPr/>
        </p:nvSpPr>
        <p:spPr>
          <a:xfrm rot="19989054">
            <a:off x="6810872" y="2667586"/>
            <a:ext cx="1003801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Split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AA34673-5518-3EB4-E787-A9FE18A18201}"/>
              </a:ext>
            </a:extLst>
          </p:cNvPr>
          <p:cNvSpPr/>
          <p:nvPr/>
        </p:nvSpPr>
        <p:spPr>
          <a:xfrm>
            <a:off x="2711480" y="2954701"/>
            <a:ext cx="2222982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R32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1FC29C72-91D0-3118-5F47-2EFA5DD3E7F9}"/>
              </a:ext>
            </a:extLst>
          </p:cNvPr>
          <p:cNvSpPr/>
          <p:nvPr/>
        </p:nvSpPr>
        <p:spPr>
          <a:xfrm>
            <a:off x="9969018" y="5148310"/>
            <a:ext cx="2222982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R32</a:t>
            </a:r>
          </a:p>
        </p:txBody>
      </p:sp>
      <p:graphicFrame>
        <p:nvGraphicFramePr>
          <p:cNvPr id="16" name="Objektum 15">
            <a:extLst>
              <a:ext uri="{FF2B5EF4-FFF2-40B4-BE49-F238E27FC236}">
                <a16:creationId xmlns:a16="http://schemas.microsoft.com/office/drawing/2014/main" id="{9EC2F21E-CF52-8230-1823-F9372AB23D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01240" y="1487509"/>
          <a:ext cx="1417637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417143" imgH="2346678" progId="CorelDraw.Graphic.21">
                  <p:embed/>
                </p:oleObj>
              </mc:Choice>
              <mc:Fallback>
                <p:oleObj name="CorelDRAW" r:id="rId4" imgW="1417143" imgH="2346678" progId="CorelDraw.Graphic.21">
                  <p:embed/>
                  <p:pic>
                    <p:nvPicPr>
                      <p:cNvPr id="16" name="Objektum 15">
                        <a:extLst>
                          <a:ext uri="{FF2B5EF4-FFF2-40B4-BE49-F238E27FC236}">
                            <a16:creationId xmlns:a16="http://schemas.microsoft.com/office/drawing/2014/main" id="{9EC2F21E-CF52-8230-1823-F9372AB23D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01240" y="1487509"/>
                        <a:ext cx="1417637" cy="234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um 16">
            <a:extLst>
              <a:ext uri="{FF2B5EF4-FFF2-40B4-BE49-F238E27FC236}">
                <a16:creationId xmlns:a16="http://schemas.microsoft.com/office/drawing/2014/main" id="{4FBC90AB-46A9-3AF4-3E96-CEC9621951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36217" y="1217812"/>
          <a:ext cx="1895475" cy="407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894820" imgH="4077758" progId="CorelDraw.Graphic.21">
                  <p:embed/>
                </p:oleObj>
              </mc:Choice>
              <mc:Fallback>
                <p:oleObj name="CorelDRAW" r:id="rId6" imgW="1894820" imgH="4077758" progId="CorelDraw.Graphic.21">
                  <p:embed/>
                  <p:pic>
                    <p:nvPicPr>
                      <p:cNvPr id="17" name="Objektum 16">
                        <a:extLst>
                          <a:ext uri="{FF2B5EF4-FFF2-40B4-BE49-F238E27FC236}">
                            <a16:creationId xmlns:a16="http://schemas.microsoft.com/office/drawing/2014/main" id="{4FBC90AB-46A9-3AF4-3E96-CEC9621951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36217" y="1217812"/>
                        <a:ext cx="1895475" cy="407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um 17">
            <a:extLst>
              <a:ext uri="{FF2B5EF4-FFF2-40B4-BE49-F238E27FC236}">
                <a16:creationId xmlns:a16="http://schemas.microsoft.com/office/drawing/2014/main" id="{66EE8893-3685-8507-F1F4-DFFA22E85C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315" y="3442648"/>
          <a:ext cx="2954337" cy="220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2954324" imgH="2206272" progId="CorelDraw.Graphic.21">
                  <p:embed/>
                </p:oleObj>
              </mc:Choice>
              <mc:Fallback>
                <p:oleObj name="CorelDRAW" r:id="rId8" imgW="2954324" imgH="2206272" progId="CorelDraw.Graphic.21">
                  <p:embed/>
                  <p:pic>
                    <p:nvPicPr>
                      <p:cNvPr id="18" name="Objektum 17">
                        <a:extLst>
                          <a:ext uri="{FF2B5EF4-FFF2-40B4-BE49-F238E27FC236}">
                            <a16:creationId xmlns:a16="http://schemas.microsoft.com/office/drawing/2014/main" id="{66EE8893-3685-8507-F1F4-DFFA22E85C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0315" y="3442648"/>
                        <a:ext cx="2954337" cy="220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um 18">
            <a:extLst>
              <a:ext uri="{FF2B5EF4-FFF2-40B4-BE49-F238E27FC236}">
                <a16:creationId xmlns:a16="http://schemas.microsoft.com/office/drawing/2014/main" id="{7AB3D746-7FA9-1491-EB00-474C6CDD97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2054" y="3864786"/>
          <a:ext cx="1952625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1952368" imgH="1698978" progId="CorelDraw.Graphic.21">
                  <p:embed/>
                </p:oleObj>
              </mc:Choice>
              <mc:Fallback>
                <p:oleObj name="CorelDRAW" r:id="rId10" imgW="1952368" imgH="1698978" progId="CorelDraw.Graphic.21">
                  <p:embed/>
                  <p:pic>
                    <p:nvPicPr>
                      <p:cNvPr id="19" name="Objektum 18">
                        <a:extLst>
                          <a:ext uri="{FF2B5EF4-FFF2-40B4-BE49-F238E27FC236}">
                            <a16:creationId xmlns:a16="http://schemas.microsoft.com/office/drawing/2014/main" id="{7AB3D746-7FA9-1491-EB00-474C6CDD97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92054" y="3864786"/>
                        <a:ext cx="1952625" cy="169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églalap 19">
            <a:extLst>
              <a:ext uri="{FF2B5EF4-FFF2-40B4-BE49-F238E27FC236}">
                <a16:creationId xmlns:a16="http://schemas.microsoft.com/office/drawing/2014/main" id="{F0BA5557-92FC-0E45-E6B8-6876BD8DF00C}"/>
              </a:ext>
            </a:extLst>
          </p:cNvPr>
          <p:cNvSpPr/>
          <p:nvPr/>
        </p:nvSpPr>
        <p:spPr>
          <a:xfrm>
            <a:off x="4086120" y="1757911"/>
            <a:ext cx="2409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6-16kW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6754306-7E50-CA11-4005-942C190AD4A8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</p:spTree>
    <p:extLst>
      <p:ext uri="{BB962C8B-B14F-4D97-AF65-F5344CB8AC3E}">
        <p14:creationId xmlns:p14="http://schemas.microsoft.com/office/powerpoint/2010/main" val="3449357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22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beltéri, rendetlen látható&#10;&#10;Automatikusan generált leírás">
            <a:extLst>
              <a:ext uri="{FF2B5EF4-FFF2-40B4-BE49-F238E27FC236}">
                <a16:creationId xmlns:a16="http://schemas.microsoft.com/office/drawing/2014/main" id="{C7AE52D6-62A0-E6B6-62F7-4EE0CD498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718" y="2010584"/>
            <a:ext cx="4084216" cy="306316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25FF169-9131-2044-1818-116CCEF61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5033" y="2010586"/>
            <a:ext cx="4084215" cy="3063161"/>
          </a:xfrm>
          <a:prstGeom prst="rect">
            <a:avLst/>
          </a:prstGeom>
        </p:spPr>
      </p:pic>
      <p:pic>
        <p:nvPicPr>
          <p:cNvPr id="12" name="Kép 11" descr="A képen elektronika látható&#10;&#10;Automatikusan generált leírás">
            <a:extLst>
              <a:ext uri="{FF2B5EF4-FFF2-40B4-BE49-F238E27FC236}">
                <a16:creationId xmlns:a16="http://schemas.microsoft.com/office/drawing/2014/main" id="{FDBFDC93-6B0D-9B87-2DBA-08122F035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058" y="2010584"/>
            <a:ext cx="4084215" cy="3063161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9E87BEAE-E1C0-FA89-A407-34505443CB34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</p:spTree>
    <p:extLst>
      <p:ext uri="{BB962C8B-B14F-4D97-AF65-F5344CB8AC3E}">
        <p14:creationId xmlns:p14="http://schemas.microsoft.com/office/powerpoint/2010/main" val="38551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23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Rectangle 1029">
            <a:extLst>
              <a:ext uri="{FF2B5EF4-FFF2-40B4-BE49-F238E27FC236}">
                <a16:creationId xmlns:a16="http://schemas.microsoft.com/office/drawing/2014/main" id="{1588D88D-7724-3440-2F26-7D2C0A2D3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17" y="1357549"/>
            <a:ext cx="1183272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Külső hőmérséklet érzékelő beépítve a kültéri egységbe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HMV érzékelő a csomagban ( 230V-os, </a:t>
            </a: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max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50sec váltószelep kell a HMV-</a:t>
            </a: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hez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Pl. </a:t>
            </a: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Esbe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Vezérlő a </a:t>
            </a: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split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szériánál beépítve a beltéri egységbe, </a:t>
            </a: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monoblokknál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csomagban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 szűrő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Modbus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csatolókártya a készülékekben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Minden készülék beépített </a:t>
            </a: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vill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hu-HU" alt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kieg</a:t>
            </a: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fűtéssel érkezik: 10kW-ig 3kW, felette 9kW</a:t>
            </a:r>
          </a:p>
          <a:p>
            <a:r>
              <a:rPr lang="hu-HU" alt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										Split szériánál 10kW felett van 3kW verzió is (pl.kazán mellé)</a:t>
            </a:r>
          </a:p>
          <a:p>
            <a:r>
              <a:rPr lang="hu-HU" alt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											Beépített HMV tárolósban csak 3kW tartalék fűtés van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AAAD728-A6EF-5A79-CD69-7C5806B02AD4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</p:spTree>
    <p:extLst>
      <p:ext uri="{BB962C8B-B14F-4D97-AF65-F5344CB8AC3E}">
        <p14:creationId xmlns:p14="http://schemas.microsoft.com/office/powerpoint/2010/main" val="26035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24</a:t>
            </a:fld>
            <a:endParaRPr lang="hu-HU" sz="1600" dirty="0">
              <a:solidFill>
                <a:schemeClr val="bg1"/>
              </a:solidFill>
            </a:endParaRPr>
          </a:p>
        </p:txBody>
      </p:sp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60DCB933-BEBA-3031-7A3C-0087A9BE763C}"/>
              </a:ext>
            </a:extLst>
          </p:cNvPr>
          <p:cNvGraphicFramePr>
            <a:graphicFrameLocks noGrp="1"/>
          </p:cNvGraphicFramePr>
          <p:nvPr/>
        </p:nvGraphicFramePr>
        <p:xfrm>
          <a:off x="620783" y="1348178"/>
          <a:ext cx="9705974" cy="46136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1110">
                  <a:extLst>
                    <a:ext uri="{9D8B030D-6E8A-4147-A177-3AD203B41FA5}">
                      <a16:colId xmlns:a16="http://schemas.microsoft.com/office/drawing/2014/main" val="172973606"/>
                    </a:ext>
                  </a:extLst>
                </a:gridCol>
                <a:gridCol w="989144">
                  <a:extLst>
                    <a:ext uri="{9D8B030D-6E8A-4147-A177-3AD203B41FA5}">
                      <a16:colId xmlns:a16="http://schemas.microsoft.com/office/drawing/2014/main" val="1192532027"/>
                    </a:ext>
                  </a:extLst>
                </a:gridCol>
                <a:gridCol w="989144">
                  <a:extLst>
                    <a:ext uri="{9D8B030D-6E8A-4147-A177-3AD203B41FA5}">
                      <a16:colId xmlns:a16="http://schemas.microsoft.com/office/drawing/2014/main" val="1164484133"/>
                    </a:ext>
                  </a:extLst>
                </a:gridCol>
                <a:gridCol w="989144">
                  <a:extLst>
                    <a:ext uri="{9D8B030D-6E8A-4147-A177-3AD203B41FA5}">
                      <a16:colId xmlns:a16="http://schemas.microsoft.com/office/drawing/2014/main" val="3708814817"/>
                    </a:ext>
                  </a:extLst>
                </a:gridCol>
                <a:gridCol w="989144">
                  <a:extLst>
                    <a:ext uri="{9D8B030D-6E8A-4147-A177-3AD203B41FA5}">
                      <a16:colId xmlns:a16="http://schemas.microsoft.com/office/drawing/2014/main" val="2103117905"/>
                    </a:ext>
                  </a:extLst>
                </a:gridCol>
                <a:gridCol w="989144">
                  <a:extLst>
                    <a:ext uri="{9D8B030D-6E8A-4147-A177-3AD203B41FA5}">
                      <a16:colId xmlns:a16="http://schemas.microsoft.com/office/drawing/2014/main" val="971533598"/>
                    </a:ext>
                  </a:extLst>
                </a:gridCol>
                <a:gridCol w="989144">
                  <a:extLst>
                    <a:ext uri="{9D8B030D-6E8A-4147-A177-3AD203B41FA5}">
                      <a16:colId xmlns:a16="http://schemas.microsoft.com/office/drawing/2014/main" val="1834391596"/>
                    </a:ext>
                  </a:extLst>
                </a:gridCol>
              </a:tblGrid>
              <a:tr h="488162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6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8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10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12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14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16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7550"/>
                  </a:ext>
                </a:extLst>
              </a:tr>
              <a:tr h="264611"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egy fázisú 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három fázisú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Amasis MT Pro Black" panose="02040A04050005020304" pitchFamily="18" charset="-18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819937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 dirty="0">
                          <a:effectLst/>
                        </a:rPr>
                        <a:t>Fűtőteljesítmény (7ᵒC/35ᵒC)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6,35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>
                          <a:effectLst/>
                        </a:rPr>
                        <a:t>8,40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10,00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>
                          <a:effectLst/>
                        </a:rPr>
                        <a:t>12,10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14,50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15,90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86405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Fűtőteljesítmény (-7ᵒC/35ᵒC)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6,00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7,00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8,00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10,00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12,00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13,10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358031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 dirty="0">
                          <a:effectLst/>
                        </a:rPr>
                        <a:t>SCOP (átlagos éghajlat, alacsony hőm.)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>
                          <a:effectLst/>
                        </a:rPr>
                        <a:t>4,95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>
                          <a:effectLst/>
                        </a:rPr>
                        <a:t>5,22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5,20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4,81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>
                          <a:effectLst/>
                        </a:rPr>
                        <a:t>4,72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4,62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50096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 dirty="0">
                          <a:effectLst/>
                        </a:rPr>
                        <a:t>Hűtőteljesítmény (Te=18ᵒC,Tk=35ᵒC)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>
                          <a:effectLst/>
                        </a:rPr>
                        <a:t>6,50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>
                          <a:effectLst/>
                        </a:rPr>
                        <a:t>8,30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9,90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12,00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13,50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1" u="none" strike="noStrike" dirty="0">
                          <a:effectLst/>
                        </a:rPr>
                        <a:t>14,90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835570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u="none" strike="noStrike" dirty="0">
                          <a:effectLst/>
                        </a:rPr>
                        <a:t>EER (Te=18ᵒC,Tk=35ᵒC)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4,80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5,05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4,55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3,95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3,60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3,40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96890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Hűtőteljesítmény (Te=7ᵒC,Tk=35ᵒC)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7,00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7,45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8,20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11,50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12,40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14,00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367816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Beépített kiegészítő villamos fűtés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 dirty="0">
                          <a:effectLst/>
                        </a:rPr>
                        <a:t>3kW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 dirty="0">
                          <a:effectLst/>
                        </a:rPr>
                        <a:t>9kW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37425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Hangnyomásszint (1m-re)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47,50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48,50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50,50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53,50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54,00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 dirty="0">
                          <a:effectLst/>
                        </a:rPr>
                        <a:t>58,00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008651"/>
                  </a:ext>
                </a:extLst>
              </a:tr>
              <a:tr h="42899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Működés tartomány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hu-HU" sz="1100" u="none" strike="noStrike" dirty="0">
                          <a:effectLst/>
                        </a:rPr>
                        <a:t>-25ᵒC - +43ᵒC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218424"/>
                  </a:ext>
                </a:extLst>
              </a:tr>
            </a:tbl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8BA73BBC-EC58-47D7-AD15-9736C74E19B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</p:spTree>
    <p:extLst>
      <p:ext uri="{BB962C8B-B14F-4D97-AF65-F5344CB8AC3E}">
        <p14:creationId xmlns:p14="http://schemas.microsoft.com/office/powerpoint/2010/main" val="3412992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25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897A757-AC48-850F-E63F-0F1F2E513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550" y="3011900"/>
            <a:ext cx="2266592" cy="2607256"/>
          </a:xfrm>
          <a:prstGeom prst="rect">
            <a:avLst/>
          </a:prstGeom>
        </p:spPr>
      </p:pic>
      <p:sp>
        <p:nvSpPr>
          <p:cNvPr id="11" name="Rectangle 1029">
            <a:extLst>
              <a:ext uri="{FF2B5EF4-FFF2-40B4-BE49-F238E27FC236}">
                <a16:creationId xmlns:a16="http://schemas.microsoft.com/office/drawing/2014/main" id="{DF498707-3A89-E84E-B083-1262452BB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17" y="1650252"/>
            <a:ext cx="9291108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altLang="en-US" dirty="0">
              <a:solidFill>
                <a:srgbClr val="005B9C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</a:pPr>
            <a:endParaRPr lang="hu-HU" altLang="en-US" dirty="0">
              <a:solidFill>
                <a:srgbClr val="005B9C"/>
              </a:solidFill>
              <a:latin typeface="Trebuchet MS" pitchFamily="34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Ideális megoldás új építéshez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10kW-ig 190 literes indirekt tárolóval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10-16kW között 240 literes indirekt tárolóval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altLang="en-US" sz="1600" dirty="0">
              <a:solidFill>
                <a:srgbClr val="005B9C"/>
              </a:solidFill>
              <a:latin typeface="Trebuchet MS" pitchFamily="34" charset="0"/>
            </a:endParaRPr>
          </a:p>
        </p:txBody>
      </p:sp>
      <p:graphicFrame>
        <p:nvGraphicFramePr>
          <p:cNvPr id="12" name="Objektum 11">
            <a:extLst>
              <a:ext uri="{FF2B5EF4-FFF2-40B4-BE49-F238E27FC236}">
                <a16:creationId xmlns:a16="http://schemas.microsoft.com/office/drawing/2014/main" id="{0395E8C7-21EE-3765-5DDF-FAAB334F5B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1912" y="1494487"/>
          <a:ext cx="1895475" cy="407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894820" imgH="4077758" progId="CorelDraw.Graphic.21">
                  <p:embed/>
                </p:oleObj>
              </mc:Choice>
              <mc:Fallback>
                <p:oleObj name="CorelDRAW" r:id="rId5" imgW="1894820" imgH="4077758" progId="CorelDraw.Graphic.21">
                  <p:embed/>
                  <p:pic>
                    <p:nvPicPr>
                      <p:cNvPr id="12" name="Objektum 11">
                        <a:extLst>
                          <a:ext uri="{FF2B5EF4-FFF2-40B4-BE49-F238E27FC236}">
                            <a16:creationId xmlns:a16="http://schemas.microsoft.com/office/drawing/2014/main" id="{0395E8C7-21EE-3765-5DDF-FAAB334F5B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81912" y="1494487"/>
                        <a:ext cx="1895475" cy="407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42D735B4-D3FE-F5A0-B739-AF534BA1D43F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</p:spTree>
    <p:extLst>
      <p:ext uri="{BB962C8B-B14F-4D97-AF65-F5344CB8AC3E}">
        <p14:creationId xmlns:p14="http://schemas.microsoft.com/office/powerpoint/2010/main" val="24398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26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87CFE1A-11A2-FDF9-19FA-3F4320351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76" y="1368910"/>
            <a:ext cx="10256608" cy="36000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78AAE1D7-1930-0A3C-65DC-0AB753452739}"/>
              </a:ext>
            </a:extLst>
          </p:cNvPr>
          <p:cNvSpPr txBox="1"/>
          <p:nvPr/>
        </p:nvSpPr>
        <p:spPr>
          <a:xfrm>
            <a:off x="3396301" y="1653965"/>
            <a:ext cx="323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200" b="0" i="0" u="none" strike="noStrike" baseline="0" dirty="0">
                <a:solidFill>
                  <a:srgbClr val="0066DE"/>
                </a:solidFill>
                <a:latin typeface="Segoe UI" panose="020B0502040204020203" pitchFamily="34" charset="0"/>
              </a:rPr>
              <a:t>H-MHAV08WD2N8 </a:t>
            </a:r>
          </a:p>
          <a:p>
            <a:pPr algn="l"/>
            <a:r>
              <a:rPr lang="hu-HU" sz="1200" b="1" i="0" u="none" strike="noStrike" baseline="0" dirty="0">
                <a:solidFill>
                  <a:srgbClr val="000000"/>
                </a:solidFill>
                <a:latin typeface="Arial,Bold"/>
              </a:rPr>
              <a:t>CONCEPT SPLIT </a:t>
            </a:r>
          </a:p>
          <a:p>
            <a:pPr algn="l"/>
            <a:r>
              <a:rPr lang="hu-HU" sz="1200" b="1" i="0" u="none" strike="noStrike" baseline="0" dirty="0">
                <a:solidFill>
                  <a:srgbClr val="000000"/>
                </a:solidFill>
                <a:latin typeface="Arial,Bold"/>
              </a:rPr>
              <a:t>levegő-víz hőszivattyú, </a:t>
            </a:r>
          </a:p>
          <a:p>
            <a:pPr algn="l"/>
            <a:r>
              <a:rPr lang="hu-HU" sz="1200" b="1" i="0" u="none" strike="noStrike" baseline="0" dirty="0">
                <a:solidFill>
                  <a:srgbClr val="000000"/>
                </a:solidFill>
                <a:latin typeface="Arial,Bold"/>
              </a:rPr>
              <a:t>kültéri, </a:t>
            </a:r>
            <a:r>
              <a:rPr lang="hu-HU" sz="1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230V, 8kW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6783832-B169-1951-FCDF-2936D2964B03}"/>
              </a:ext>
            </a:extLst>
          </p:cNvPr>
          <p:cNvSpPr txBox="1"/>
          <p:nvPr/>
        </p:nvSpPr>
        <p:spPr>
          <a:xfrm>
            <a:off x="9671595" y="2037384"/>
            <a:ext cx="2520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200" b="0" i="0" u="none" strike="noStrike" baseline="0" dirty="0">
                <a:solidFill>
                  <a:srgbClr val="0066DE"/>
                </a:solidFill>
                <a:latin typeface="Segoe UI" panose="020B0502040204020203" pitchFamily="34" charset="0"/>
              </a:rPr>
              <a:t>H-HBA100CD30GN8 </a:t>
            </a:r>
          </a:p>
          <a:p>
            <a:pPr algn="l"/>
            <a:r>
              <a:rPr lang="hu-HU" sz="1200" b="1" i="0" u="none" strike="noStrike" baseline="0" dirty="0">
                <a:solidFill>
                  <a:srgbClr val="000000"/>
                </a:solidFill>
                <a:latin typeface="Arial,Bold"/>
              </a:rPr>
              <a:t>CONCEPT SPLIT</a:t>
            </a:r>
          </a:p>
          <a:p>
            <a:pPr algn="l"/>
            <a:r>
              <a:rPr lang="hu-HU" sz="1200" b="1" i="0" u="none" strike="noStrike" baseline="0" dirty="0">
                <a:solidFill>
                  <a:srgbClr val="000000"/>
                </a:solidFill>
                <a:latin typeface="Arial,Bold"/>
              </a:rPr>
              <a:t>levegő-víz hőszivattyú, </a:t>
            </a:r>
          </a:p>
          <a:p>
            <a:pPr algn="l"/>
            <a:r>
              <a:rPr lang="hu-HU" sz="1200" b="1" i="0" u="none" strike="noStrike" baseline="0" dirty="0">
                <a:solidFill>
                  <a:srgbClr val="000000"/>
                </a:solidFill>
                <a:latin typeface="Arial,Bold"/>
              </a:rPr>
              <a:t>beltéri, 3kW </a:t>
            </a:r>
            <a:r>
              <a:rPr lang="hu-HU" sz="1200" b="1" i="0" u="none" strike="noStrike" baseline="0" dirty="0" err="1">
                <a:solidFill>
                  <a:srgbClr val="000000"/>
                </a:solidFill>
                <a:latin typeface="Arial,Bold"/>
              </a:rPr>
              <a:t>kieg</a:t>
            </a:r>
            <a:r>
              <a:rPr lang="hu-HU" sz="1200" b="1" i="0" u="none" strike="noStrike" baseline="0" dirty="0">
                <a:solidFill>
                  <a:srgbClr val="000000"/>
                </a:solidFill>
                <a:latin typeface="Arial,Bold"/>
              </a:rPr>
              <a:t>. fűtés, 230V</a:t>
            </a:r>
            <a:endParaRPr lang="hu-HU" sz="1200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07E410B-1DA4-BA40-94DB-ADB56B47F81C}"/>
              </a:ext>
            </a:extLst>
          </p:cNvPr>
          <p:cNvSpPr txBox="1"/>
          <p:nvPr/>
        </p:nvSpPr>
        <p:spPr>
          <a:xfrm>
            <a:off x="0" y="1172887"/>
            <a:ext cx="3498783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Beépítési példa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1D2D136-357A-2586-4C2F-2D863FB7BC0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</p:spTree>
    <p:extLst>
      <p:ext uri="{BB962C8B-B14F-4D97-AF65-F5344CB8AC3E}">
        <p14:creationId xmlns:p14="http://schemas.microsoft.com/office/powerpoint/2010/main" val="249428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27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14" name="Kép 13" descr="A képen diagram, Tervrajz, szöveg, Műszaki rajz látható&#10;&#10;Automatikusan generált leírás">
            <a:extLst>
              <a:ext uri="{FF2B5EF4-FFF2-40B4-BE49-F238E27FC236}">
                <a16:creationId xmlns:a16="http://schemas.microsoft.com/office/drawing/2014/main" id="{0F696B3A-D045-4D0C-41BA-82A6437C3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70" y="1042881"/>
            <a:ext cx="8478330" cy="5040000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071AA0AA-E425-A0A4-88A1-981575714E2B}"/>
              </a:ext>
            </a:extLst>
          </p:cNvPr>
          <p:cNvSpPr txBox="1"/>
          <p:nvPr/>
        </p:nvSpPr>
        <p:spPr>
          <a:xfrm>
            <a:off x="476026" y="4151465"/>
            <a:ext cx="6094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/>
              <a:t>RVS61.843/109	1 db</a:t>
            </a:r>
          </a:p>
          <a:p>
            <a:r>
              <a:rPr lang="hu-HU" sz="1600" b="1" dirty="0"/>
              <a:t>RVS43.345/109	1 db</a:t>
            </a:r>
          </a:p>
          <a:p>
            <a:r>
              <a:rPr lang="hu-HU" sz="1600" b="1" dirty="0"/>
              <a:t>AVS75.370/109	2 db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A0E9333-57F5-3C5B-0E83-988B2814A591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A3FEED9-9AB6-309E-7C6B-76F17A44D02E}"/>
              </a:ext>
            </a:extLst>
          </p:cNvPr>
          <p:cNvSpPr txBox="1"/>
          <p:nvPr/>
        </p:nvSpPr>
        <p:spPr>
          <a:xfrm>
            <a:off x="0" y="1172887"/>
            <a:ext cx="3498783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Beépítési példa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99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28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16E862B-A350-B4AC-4F64-C00E7D7D658E}"/>
              </a:ext>
            </a:extLst>
          </p:cNvPr>
          <p:cNvSpPr/>
          <p:nvPr/>
        </p:nvSpPr>
        <p:spPr>
          <a:xfrm rot="20412880">
            <a:off x="3398778" y="1519458"/>
            <a:ext cx="2294218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dirty="0" err="1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monoblokk</a:t>
            </a:r>
            <a:endParaRPr lang="hu-HU" sz="36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525D7A6-FBFC-EA81-827A-813DD11B3659}"/>
              </a:ext>
            </a:extLst>
          </p:cNvPr>
          <p:cNvSpPr/>
          <p:nvPr/>
        </p:nvSpPr>
        <p:spPr>
          <a:xfrm rot="20412880">
            <a:off x="-3069" y="1839076"/>
            <a:ext cx="3810085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b="0" cap="none" spc="0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nagyteljesítményű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1914FC-05D5-13E4-BC69-04C1F4367491}"/>
              </a:ext>
            </a:extLst>
          </p:cNvPr>
          <p:cNvSpPr txBox="1"/>
          <p:nvPr/>
        </p:nvSpPr>
        <p:spPr>
          <a:xfrm>
            <a:off x="-1" y="4218911"/>
            <a:ext cx="52282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CON_H-MHCV22WD2RN8 </a:t>
            </a:r>
          </a:p>
          <a:p>
            <a:r>
              <a:rPr lang="hu-HU" b="1" dirty="0"/>
              <a:t>CONCEPT MONO </a:t>
            </a:r>
            <a:r>
              <a:rPr lang="hu-HU" b="1" dirty="0" err="1"/>
              <a:t>monoblokk</a:t>
            </a:r>
            <a:r>
              <a:rPr lang="hu-HU" b="1" dirty="0"/>
              <a:t> levegő-víz hőszivattyú, IBH nélkül, R32, 22kW, 400V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807A30D-5FBB-6A53-67DF-5FC1982CA4CF}"/>
              </a:ext>
            </a:extLst>
          </p:cNvPr>
          <p:cNvSpPr txBox="1"/>
          <p:nvPr/>
        </p:nvSpPr>
        <p:spPr>
          <a:xfrm>
            <a:off x="0" y="5430278"/>
            <a:ext cx="5103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CON_H-MHCV30WD2RN8 </a:t>
            </a:r>
          </a:p>
          <a:p>
            <a:r>
              <a:rPr lang="hu-HU" b="1" dirty="0"/>
              <a:t>CONCEPT MONO </a:t>
            </a:r>
            <a:r>
              <a:rPr lang="hu-HU" b="1" dirty="0" err="1"/>
              <a:t>monoblokk</a:t>
            </a:r>
            <a:r>
              <a:rPr lang="hu-HU" b="1" dirty="0"/>
              <a:t> levegő-víz hőszivattyú, IBH nélkül, R32, 30kW, 400V</a:t>
            </a:r>
          </a:p>
        </p:txBody>
      </p:sp>
      <p:pic>
        <p:nvPicPr>
          <p:cNvPr id="18" name="Kép 17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454F8A16-CAC3-2C58-E406-00C06AB8F0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36" y="1198195"/>
            <a:ext cx="6272797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29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16E862B-A350-B4AC-4F64-C00E7D7D658E}"/>
              </a:ext>
            </a:extLst>
          </p:cNvPr>
          <p:cNvSpPr/>
          <p:nvPr/>
        </p:nvSpPr>
        <p:spPr>
          <a:xfrm rot="20412880">
            <a:off x="3398778" y="1519458"/>
            <a:ext cx="2294218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dirty="0" err="1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monoblokk</a:t>
            </a:r>
            <a:endParaRPr lang="hu-HU" sz="36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525D7A6-FBFC-EA81-827A-813DD11B3659}"/>
              </a:ext>
            </a:extLst>
          </p:cNvPr>
          <p:cNvSpPr/>
          <p:nvPr/>
        </p:nvSpPr>
        <p:spPr>
          <a:xfrm rot="20412880">
            <a:off x="-3069" y="1839076"/>
            <a:ext cx="3810085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b="0" cap="none" spc="0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nagyteljesítményű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91914FC-05D5-13E4-BC69-04C1F4367491}"/>
              </a:ext>
            </a:extLst>
          </p:cNvPr>
          <p:cNvSpPr txBox="1"/>
          <p:nvPr/>
        </p:nvSpPr>
        <p:spPr>
          <a:xfrm>
            <a:off x="-1" y="4218911"/>
            <a:ext cx="52282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CON_H-MHCV22WD2RN8 </a:t>
            </a:r>
          </a:p>
          <a:p>
            <a:r>
              <a:rPr lang="hu-HU" b="1" dirty="0"/>
              <a:t>CONCEPT MONO </a:t>
            </a:r>
            <a:r>
              <a:rPr lang="hu-HU" b="1" dirty="0" err="1"/>
              <a:t>monoblokk</a:t>
            </a:r>
            <a:r>
              <a:rPr lang="hu-HU" b="1" dirty="0"/>
              <a:t> levegő-víz hőszivattyú, IBH nélkül, R32, 22kW, 400V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807A30D-5FBB-6A53-67DF-5FC1982CA4CF}"/>
              </a:ext>
            </a:extLst>
          </p:cNvPr>
          <p:cNvSpPr txBox="1"/>
          <p:nvPr/>
        </p:nvSpPr>
        <p:spPr>
          <a:xfrm>
            <a:off x="0" y="5430278"/>
            <a:ext cx="5103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CON_H-MHCV30WD2RN8 </a:t>
            </a:r>
          </a:p>
          <a:p>
            <a:r>
              <a:rPr lang="hu-HU" b="1" dirty="0"/>
              <a:t>CONCEPT MONO </a:t>
            </a:r>
            <a:r>
              <a:rPr lang="hu-HU" b="1" dirty="0" err="1"/>
              <a:t>monoblokk</a:t>
            </a:r>
            <a:r>
              <a:rPr lang="hu-HU" b="1" dirty="0"/>
              <a:t> levegő-víz hőszivattyú, IBH nélkül, R32, 30kW, 400V</a:t>
            </a:r>
          </a:p>
        </p:txBody>
      </p:sp>
      <p:pic>
        <p:nvPicPr>
          <p:cNvPr id="13" name="Kép 12" descr="A képen elektronika, Háztartási eszköz, képernyőkép, ventilátor látható&#10;&#10;Automatikusan generált leírás">
            <a:extLst>
              <a:ext uri="{FF2B5EF4-FFF2-40B4-BE49-F238E27FC236}">
                <a16:creationId xmlns:a16="http://schemas.microsoft.com/office/drawing/2014/main" id="{6E766E19-ECC1-F44C-E061-459EB194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41" y="1272116"/>
            <a:ext cx="5118077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Baxi Respond Bold" pitchFamily="2" charset="0"/>
              <a:ea typeface="Baxi Respond Bold" pitchFamily="2" charset="0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4AA16-297A-4ABA-AA72-1A597E71F2E3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267E79-CE9B-F49C-A495-0D576F1534F9}"/>
              </a:ext>
            </a:extLst>
          </p:cNvPr>
          <p:cNvSpPr txBox="1"/>
          <p:nvPr/>
        </p:nvSpPr>
        <p:spPr>
          <a:xfrm>
            <a:off x="9084840" y="5997792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www.gepesz.hu</a:t>
            </a:r>
            <a:endParaRPr kumimoji="0" lang="hu-HU" sz="1400" b="1" i="0" u="none" strike="noStrike" kern="1200" cap="none" spc="8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B505C8-E0C1-E80C-7C75-D4C3942312C5}"/>
              </a:ext>
            </a:extLst>
          </p:cNvPr>
          <p:cNvSpPr txBox="1"/>
          <p:nvPr/>
        </p:nvSpPr>
        <p:spPr>
          <a:xfrm>
            <a:off x="615935" y="556024"/>
            <a:ext cx="1065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</a:rPr>
              <a:t>LEVEGŐ-VÍZ HŐSZIVATTYÚK GAZDASÁGOS MŰKÖDÉSE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8AA26BC-98A0-0C58-4E8A-BAF364C7F1FD}"/>
              </a:ext>
            </a:extLst>
          </p:cNvPr>
          <p:cNvSpPr txBox="1"/>
          <p:nvPr/>
        </p:nvSpPr>
        <p:spPr>
          <a:xfrm>
            <a:off x="744774" y="1288047"/>
            <a:ext cx="9722415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Új építésű ingatlanok – fűtési-hűtési rendszer hőszivattyúra tervezve 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85EDEBC-B73E-A22A-F683-9F22F144B678}"/>
              </a:ext>
            </a:extLst>
          </p:cNvPr>
          <p:cNvSpPr txBox="1"/>
          <p:nvPr/>
        </p:nvSpPr>
        <p:spPr>
          <a:xfrm>
            <a:off x="744773" y="1884721"/>
            <a:ext cx="9722415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Felújítandó ingatlanok – meglévő fűtési rendszer 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2A7304D-9CBA-093A-D59A-66D5EDE24D59}"/>
              </a:ext>
            </a:extLst>
          </p:cNvPr>
          <p:cNvSpPr txBox="1"/>
          <p:nvPr/>
        </p:nvSpPr>
        <p:spPr>
          <a:xfrm>
            <a:off x="3319799" y="2537809"/>
            <a:ext cx="7147389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Sok esetben jelentős méretű radiátorral fűtött tér 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0EF4ED8-27BA-1D22-AF83-11867071B86B}"/>
              </a:ext>
            </a:extLst>
          </p:cNvPr>
          <p:cNvSpPr txBox="1"/>
          <p:nvPr/>
        </p:nvSpPr>
        <p:spPr>
          <a:xfrm>
            <a:off x="744773" y="3375478"/>
            <a:ext cx="4773900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 ajánl a GÉPÉSZ Holding? 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81EE984-664B-3A65-9003-9B221ED09E60}"/>
              </a:ext>
            </a:extLst>
          </p:cNvPr>
          <p:cNvSpPr txBox="1"/>
          <p:nvPr/>
        </p:nvSpPr>
        <p:spPr>
          <a:xfrm>
            <a:off x="744774" y="4072580"/>
            <a:ext cx="4773900" cy="892552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Hőszivattyúk kiegészítő fűtéssel, hibrid rendszerben 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39444D39-7EA9-603E-20EB-B43D72A4BA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22" y="5245953"/>
            <a:ext cx="3228909" cy="648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3E34850F-43BD-2590-2CAF-13F98DE4D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47" y="3408965"/>
            <a:ext cx="2165261" cy="6480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AB842D4-A37D-3CB5-2FAE-7427BF3CF1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94" y="4309652"/>
            <a:ext cx="2755342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30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16E862B-A350-B4AC-4F64-C00E7D7D658E}"/>
              </a:ext>
            </a:extLst>
          </p:cNvPr>
          <p:cNvSpPr/>
          <p:nvPr/>
        </p:nvSpPr>
        <p:spPr>
          <a:xfrm rot="20412880">
            <a:off x="3398778" y="1519458"/>
            <a:ext cx="2294218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dirty="0" err="1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monoblokk</a:t>
            </a:r>
            <a:endParaRPr lang="hu-HU" sz="36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525D7A6-FBFC-EA81-827A-813DD11B3659}"/>
              </a:ext>
            </a:extLst>
          </p:cNvPr>
          <p:cNvSpPr/>
          <p:nvPr/>
        </p:nvSpPr>
        <p:spPr>
          <a:xfrm rot="20412880">
            <a:off x="-3069" y="1839076"/>
            <a:ext cx="3810085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b="0" cap="none" spc="0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nagyteljesítményű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E28AE92-858E-C943-CA9B-DB92D4AE27E8}"/>
              </a:ext>
            </a:extLst>
          </p:cNvPr>
          <p:cNvSpPr txBox="1"/>
          <p:nvPr/>
        </p:nvSpPr>
        <p:spPr>
          <a:xfrm>
            <a:off x="6844368" y="1807771"/>
            <a:ext cx="3498783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Beépítési példa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13" name="Kép 12" descr="A képen diagram, Tervrajz, szöveg, Műszaki rajz látható&#10;&#10;Automatikusan generált leírás">
            <a:extLst>
              <a:ext uri="{FF2B5EF4-FFF2-40B4-BE49-F238E27FC236}">
                <a16:creationId xmlns:a16="http://schemas.microsoft.com/office/drawing/2014/main" id="{6579D417-1AAC-0620-F4F0-75C4044DA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40" y="2330072"/>
            <a:ext cx="8209049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31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16E862B-A350-B4AC-4F64-C00E7D7D658E}"/>
              </a:ext>
            </a:extLst>
          </p:cNvPr>
          <p:cNvSpPr/>
          <p:nvPr/>
        </p:nvSpPr>
        <p:spPr>
          <a:xfrm rot="20412880">
            <a:off x="3398778" y="1519458"/>
            <a:ext cx="2294218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dirty="0" err="1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monoblokk</a:t>
            </a:r>
            <a:endParaRPr lang="hu-HU" sz="36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525D7A6-FBFC-EA81-827A-813DD11B3659}"/>
              </a:ext>
            </a:extLst>
          </p:cNvPr>
          <p:cNvSpPr/>
          <p:nvPr/>
        </p:nvSpPr>
        <p:spPr>
          <a:xfrm rot="20412880">
            <a:off x="-3069" y="1839076"/>
            <a:ext cx="3810085" cy="646331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600" b="0" cap="none" spc="0" dirty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nagyteljesítményű</a:t>
            </a:r>
          </a:p>
        </p:txBody>
      </p:sp>
      <p:pic>
        <p:nvPicPr>
          <p:cNvPr id="17" name="Kép 16" descr="A képen szöveg, diagram, képernyőkép, Tervrajz látható&#10;&#10;Automatikusan generált leírás">
            <a:extLst>
              <a:ext uri="{FF2B5EF4-FFF2-40B4-BE49-F238E27FC236}">
                <a16:creationId xmlns:a16="http://schemas.microsoft.com/office/drawing/2014/main" id="{6542470A-D91E-A6B7-0893-F2BE2FE58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1122" r="8228" b="54555"/>
          <a:stretch/>
        </p:blipFill>
        <p:spPr>
          <a:xfrm>
            <a:off x="1127166" y="2829862"/>
            <a:ext cx="11434405" cy="3132000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2E28AE92-858E-C943-CA9B-DB92D4AE27E8}"/>
              </a:ext>
            </a:extLst>
          </p:cNvPr>
          <p:cNvSpPr txBox="1"/>
          <p:nvPr/>
        </p:nvSpPr>
        <p:spPr>
          <a:xfrm>
            <a:off x="6844368" y="1807771"/>
            <a:ext cx="3498783" cy="52322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5000">
                <a:schemeClr val="accent6">
                  <a:lumMod val="45000"/>
                  <a:lumOff val="55000"/>
                </a:schemeClr>
              </a:gs>
              <a:gs pos="87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Beépítési példa</a:t>
            </a:r>
            <a:r>
              <a:rPr lang="hu-HU" sz="2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8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Baxi Respond Bold" pitchFamily="2" charset="0"/>
              <a:ea typeface="Baxi Respond Bold" pitchFamily="2" charset="0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4AA16-297A-4ABA-AA72-1A597E71F2E3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267E79-CE9B-F49C-A495-0D576F1534F9}"/>
              </a:ext>
            </a:extLst>
          </p:cNvPr>
          <p:cNvSpPr txBox="1"/>
          <p:nvPr/>
        </p:nvSpPr>
        <p:spPr>
          <a:xfrm>
            <a:off x="9084840" y="5997792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www.gepesz.hu</a:t>
            </a:r>
            <a:endParaRPr kumimoji="0" lang="hu-HU" sz="1400" b="1" i="0" u="none" strike="noStrike" kern="1200" cap="none" spc="8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B505C8-E0C1-E80C-7C75-D4C3942312C5}"/>
              </a:ext>
            </a:extLst>
          </p:cNvPr>
          <p:cNvSpPr txBox="1"/>
          <p:nvPr/>
        </p:nvSpPr>
        <p:spPr>
          <a:xfrm>
            <a:off x="615936" y="55602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</a:rPr>
              <a:t>LEVEGŐ-VÍZ HŐSZIVATTYÚK BEMUTATÁSA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5E3DC8D-5EF9-0FC8-A0E9-77FCE1AB4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41" y="2889000"/>
            <a:ext cx="538151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5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33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 err="1">
                <a:latin typeface="Roboto" panose="02000000000000000000" pitchFamily="2" charset="0"/>
                <a:ea typeface="Roboto" panose="02000000000000000000" pitchFamily="2" charset="0"/>
              </a:rPr>
              <a:t>Atlantic</a:t>
            </a:r>
            <a:r>
              <a:rPr lang="hu-HU" sz="2800" dirty="0"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8035E5-8BC3-B8F8-1A88-61AC9EBC146F}"/>
              </a:ext>
            </a:extLst>
          </p:cNvPr>
          <p:cNvSpPr txBox="1"/>
          <p:nvPr/>
        </p:nvSpPr>
        <p:spPr>
          <a:xfrm>
            <a:off x="363430" y="1328465"/>
            <a:ext cx="1136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2400" dirty="0" err="1">
                <a:latin typeface="Roboto" panose="02000000000000000000" pitchFamily="2" charset="0"/>
                <a:ea typeface="Roboto" panose="02000000000000000000" pitchFamily="2" charset="0"/>
              </a:rPr>
              <a:t>Excellia</a:t>
            </a:r>
            <a:r>
              <a:rPr lang="hu-HU" sz="2400" dirty="0">
                <a:latin typeface="Roboto" panose="02000000000000000000" pitchFamily="2" charset="0"/>
                <a:ea typeface="Roboto" panose="02000000000000000000" pitchFamily="2" charset="0"/>
              </a:rPr>
              <a:t> 11-17kW</a:t>
            </a:r>
            <a:endParaRPr lang="hu-HU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9A3A843E-07FB-8143-A47C-9522BD85FC33}"/>
              </a:ext>
            </a:extLst>
          </p:cNvPr>
          <p:cNvSpPr txBox="1">
            <a:spLocks/>
          </p:cNvSpPr>
          <p:nvPr/>
        </p:nvSpPr>
        <p:spPr>
          <a:xfrm>
            <a:off x="57802" y="1790130"/>
            <a:ext cx="7816552" cy="3462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410A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hűtőközeg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Műszaki és komfort igényeket kielégítő megoldás</a:t>
            </a:r>
          </a:p>
          <a:p>
            <a:r>
              <a:rPr lang="hu-HU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Duo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beltéri esetén, 190 literes indirekt, zománcozott HMV tárolóval,</a:t>
            </a:r>
            <a:b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magnézium anóddal, ezáltal minimális telepítési hellyel</a:t>
            </a:r>
          </a:p>
          <a:p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9kW </a:t>
            </a:r>
            <a:r>
              <a:rPr lang="hu-HU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kieg.villamos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fűtés, </a:t>
            </a:r>
            <a:r>
              <a:rPr lang="hu-HU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Duo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verzió 1,6kW HMV kiegészítő fűtés</a:t>
            </a:r>
            <a:b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gyári kiegészítővel 1 direkt és 1 kevert kör vezérlése (készülékbe építhető)</a:t>
            </a:r>
          </a:p>
          <a:p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gyári kiegészítővel külső hőtermelő vezérlése</a:t>
            </a:r>
          </a:p>
          <a:p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vezeték nélkül, vezetékesen is köthető </a:t>
            </a:r>
            <a:r>
              <a:rPr lang="hu-HU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Navilink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A59 és A75/78 termosztáttal</a:t>
            </a:r>
          </a:p>
          <a:p>
            <a:r>
              <a:rPr lang="hu-HU" sz="18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Siemens kezelővel 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szerelt készülékek: összetett és kaszkád rendszerhez (SIE az AX megnevezésben)</a:t>
            </a:r>
          </a:p>
          <a:p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HP verzió: magasabb hatékonyságú kivitel, 15 és 17kW </a:t>
            </a:r>
          </a:p>
          <a:p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zónaszabályzott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rendszerekhez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illeszthető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ON/OFF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tél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nyár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átváltás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kontaktusról</a:t>
            </a:r>
            <a:endParaRPr lang="hu-H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hu-HU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Couzytoch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távoli elérés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9B9F8D0-3D41-01C0-5042-564257894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477" y="1013556"/>
            <a:ext cx="873535" cy="930505"/>
          </a:xfrm>
          <a:prstGeom prst="rect">
            <a:avLst/>
          </a:prstGeom>
        </p:spPr>
      </p:pic>
      <p:pic>
        <p:nvPicPr>
          <p:cNvPr id="14" name="Image 21">
            <a:extLst>
              <a:ext uri="{FF2B5EF4-FFF2-40B4-BE49-F238E27FC236}">
                <a16:creationId xmlns:a16="http://schemas.microsoft.com/office/drawing/2014/main" id="{FAAF75A2-D754-40D4-58D6-025308FB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142" y="4597047"/>
            <a:ext cx="937077" cy="937077"/>
          </a:xfrm>
          <a:prstGeom prst="rect">
            <a:avLst/>
          </a:prstGeom>
        </p:spPr>
      </p:pic>
      <p:pic>
        <p:nvPicPr>
          <p:cNvPr id="15" name="Espace réservé du contenu 12">
            <a:extLst>
              <a:ext uri="{FF2B5EF4-FFF2-40B4-BE49-F238E27FC236}">
                <a16:creationId xmlns:a16="http://schemas.microsoft.com/office/drawing/2014/main" id="{9790C959-CBFE-0536-5FB1-8E65292D7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281" y="3249476"/>
            <a:ext cx="1819264" cy="2422992"/>
          </a:xfrm>
          <a:prstGeom prst="rect">
            <a:avLst/>
          </a:prstGeom>
        </p:spPr>
      </p:pic>
      <p:pic>
        <p:nvPicPr>
          <p:cNvPr id="16" name="Picture 8" descr="alfea extensa s v2 522859_3-4droit">
            <a:extLst>
              <a:ext uri="{FF2B5EF4-FFF2-40B4-BE49-F238E27FC236}">
                <a16:creationId xmlns:a16="http://schemas.microsoft.com/office/drawing/2014/main" id="{3B2032C6-4021-305E-3314-160945FA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7"/>
          <a:stretch>
            <a:fillRect/>
          </a:stretch>
        </p:blipFill>
        <p:spPr bwMode="auto">
          <a:xfrm>
            <a:off x="8711234" y="892911"/>
            <a:ext cx="1689812" cy="22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64881BD9-A534-C137-1AA0-B75436093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69" y="1957892"/>
            <a:ext cx="1679419" cy="3670455"/>
          </a:xfrm>
          <a:prstGeom prst="rect">
            <a:avLst/>
          </a:prstGeom>
        </p:spPr>
      </p:pic>
      <p:pic>
        <p:nvPicPr>
          <p:cNvPr id="18" name="Image 5">
            <a:extLst>
              <a:ext uri="{FF2B5EF4-FFF2-40B4-BE49-F238E27FC236}">
                <a16:creationId xmlns:a16="http://schemas.microsoft.com/office/drawing/2014/main" id="{6BCFE097-17DA-CEF3-17C4-2E9208F38C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305" t="6648" r="35415" b="74580"/>
          <a:stretch/>
        </p:blipFill>
        <p:spPr>
          <a:xfrm>
            <a:off x="7388125" y="1989538"/>
            <a:ext cx="1147784" cy="15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93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34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 err="1">
                <a:latin typeface="Roboto" panose="02000000000000000000" pitchFamily="2" charset="0"/>
                <a:ea typeface="Roboto" panose="02000000000000000000" pitchFamily="2" charset="0"/>
              </a:rPr>
              <a:t>Atlantic</a:t>
            </a:r>
            <a:r>
              <a:rPr lang="hu-HU" sz="2800" dirty="0">
                <a:latin typeface="Roboto" panose="02000000000000000000" pitchFamily="2" charset="0"/>
                <a:ea typeface="Roboto" panose="02000000000000000000" pitchFamily="2" charset="0"/>
              </a:rPr>
              <a:t> hőszivattyú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48DF8ED-CC96-5BDF-1F5E-4A2FF4875587}"/>
              </a:ext>
            </a:extLst>
          </p:cNvPr>
          <p:cNvSpPr txBox="1"/>
          <p:nvPr/>
        </p:nvSpPr>
        <p:spPr>
          <a:xfrm>
            <a:off x="620784" y="1348178"/>
            <a:ext cx="1136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2400" dirty="0">
                <a:latin typeface="Roboto" panose="02000000000000000000" pitchFamily="2" charset="0"/>
                <a:ea typeface="Roboto" panose="02000000000000000000" pitchFamily="2" charset="0"/>
              </a:rPr>
              <a:t>Kültériben dupla hőcserélő ( elpárologtató)</a:t>
            </a:r>
            <a:endParaRPr lang="hu-HU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1E5DB823-0142-7F89-6C31-580AA9C6E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05" t="6648" r="35415" b="74580"/>
          <a:stretch/>
        </p:blipFill>
        <p:spPr>
          <a:xfrm>
            <a:off x="4402108" y="1338587"/>
            <a:ext cx="2837169" cy="381280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BB35B457-5555-E3FB-D79C-9EE163DE8900}"/>
              </a:ext>
            </a:extLst>
          </p:cNvPr>
          <p:cNvSpPr/>
          <p:nvPr/>
        </p:nvSpPr>
        <p:spPr>
          <a:xfrm>
            <a:off x="7877146" y="1135228"/>
            <a:ext cx="34751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koaxiális hőcserélő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4B9A1B32-65A9-4724-FB0E-96761FF45834}"/>
              </a:ext>
            </a:extLst>
          </p:cNvPr>
          <p:cNvCxnSpPr>
            <a:cxnSpLocks/>
          </p:cNvCxnSpPr>
          <p:nvPr/>
        </p:nvCxnSpPr>
        <p:spPr>
          <a:xfrm flipH="1" flipV="1">
            <a:off x="6649848" y="4834025"/>
            <a:ext cx="1140007" cy="139512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5C5AD2B2-CAA6-097A-6435-E3AA2C45387A}"/>
              </a:ext>
            </a:extLst>
          </p:cNvPr>
          <p:cNvCxnSpPr>
            <a:cxnSpLocks/>
          </p:cNvCxnSpPr>
          <p:nvPr/>
        </p:nvCxnSpPr>
        <p:spPr>
          <a:xfrm flipH="1">
            <a:off x="5604897" y="5051227"/>
            <a:ext cx="2184958" cy="21269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5F7AA3BF-61B6-D949-6D7B-529492888168}"/>
              </a:ext>
            </a:extLst>
          </p:cNvPr>
          <p:cNvCxnSpPr>
            <a:cxnSpLocks/>
          </p:cNvCxnSpPr>
          <p:nvPr/>
        </p:nvCxnSpPr>
        <p:spPr>
          <a:xfrm flipV="1">
            <a:off x="2949959" y="5090735"/>
            <a:ext cx="1396999" cy="46634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C24E15A8-A7DC-2628-9AB1-441C63ED5E30}"/>
              </a:ext>
            </a:extLst>
          </p:cNvPr>
          <p:cNvCxnSpPr>
            <a:cxnSpLocks/>
          </p:cNvCxnSpPr>
          <p:nvPr/>
        </p:nvCxnSpPr>
        <p:spPr>
          <a:xfrm flipV="1">
            <a:off x="4164224" y="4795654"/>
            <a:ext cx="1828485" cy="709385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71B6DA8D-4EFD-C2E4-9F6E-F70090633D49}"/>
              </a:ext>
            </a:extLst>
          </p:cNvPr>
          <p:cNvCxnSpPr>
            <a:cxnSpLocks/>
          </p:cNvCxnSpPr>
          <p:nvPr/>
        </p:nvCxnSpPr>
        <p:spPr>
          <a:xfrm flipH="1">
            <a:off x="6632802" y="1795072"/>
            <a:ext cx="1317436" cy="645973"/>
          </a:xfrm>
          <a:prstGeom prst="straightConnector1">
            <a:avLst/>
          </a:prstGeom>
          <a:ln w="50800">
            <a:solidFill>
              <a:srgbClr val="FFC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C1A01637-54FA-7C95-9228-3712918F1B79}"/>
              </a:ext>
            </a:extLst>
          </p:cNvPr>
          <p:cNvCxnSpPr>
            <a:cxnSpLocks/>
          </p:cNvCxnSpPr>
          <p:nvPr/>
        </p:nvCxnSpPr>
        <p:spPr>
          <a:xfrm flipH="1" flipV="1">
            <a:off x="5866612" y="1852338"/>
            <a:ext cx="2798206" cy="931382"/>
          </a:xfrm>
          <a:prstGeom prst="straightConnector1">
            <a:avLst/>
          </a:prstGeom>
          <a:ln w="50800">
            <a:solidFill>
              <a:srgbClr val="00B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>
            <a:extLst>
              <a:ext uri="{FF2B5EF4-FFF2-40B4-BE49-F238E27FC236}">
                <a16:creationId xmlns:a16="http://schemas.microsoft.com/office/drawing/2014/main" id="{FA3BE073-6151-06AB-C9C7-62679EB3CD0E}"/>
              </a:ext>
            </a:extLst>
          </p:cNvPr>
          <p:cNvSpPr/>
          <p:nvPr/>
        </p:nvSpPr>
        <p:spPr>
          <a:xfrm>
            <a:off x="8066824" y="1852338"/>
            <a:ext cx="34751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rgbClr val="F2800E"/>
                </a:solidFill>
              </a:rPr>
              <a:t>Másodlagos hőátadás</a:t>
            </a:r>
          </a:p>
          <a:p>
            <a:pPr algn="ctr"/>
            <a:r>
              <a:rPr lang="hu-HU" sz="2400" b="1" i="1" dirty="0">
                <a:solidFill>
                  <a:srgbClr val="F2800E"/>
                </a:solidFill>
              </a:rPr>
              <a:t>villamos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35BE6132-0700-F63A-2FEF-D93FEAA9AA7E}"/>
              </a:ext>
            </a:extLst>
          </p:cNvPr>
          <p:cNvCxnSpPr/>
          <p:nvPr/>
        </p:nvCxnSpPr>
        <p:spPr>
          <a:xfrm>
            <a:off x="3982869" y="2786256"/>
            <a:ext cx="1025393" cy="15326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D5248A55-18AB-AA77-B342-D494E723BDBB}"/>
              </a:ext>
            </a:extLst>
          </p:cNvPr>
          <p:cNvCxnSpPr/>
          <p:nvPr/>
        </p:nvCxnSpPr>
        <p:spPr>
          <a:xfrm flipH="1" flipV="1">
            <a:off x="4852176" y="2142461"/>
            <a:ext cx="1664040" cy="1310492"/>
          </a:xfrm>
          <a:prstGeom prst="straightConnector1">
            <a:avLst/>
          </a:prstGeom>
          <a:ln w="50800">
            <a:solidFill>
              <a:srgbClr val="F28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églalap 21">
            <a:extLst>
              <a:ext uri="{FF2B5EF4-FFF2-40B4-BE49-F238E27FC236}">
                <a16:creationId xmlns:a16="http://schemas.microsoft.com/office/drawing/2014/main" id="{1E5E0DD7-CCF9-58FA-B9F8-796E03535D8E}"/>
              </a:ext>
            </a:extLst>
          </p:cNvPr>
          <p:cNvSpPr/>
          <p:nvPr/>
        </p:nvSpPr>
        <p:spPr>
          <a:xfrm>
            <a:off x="7884090" y="4424148"/>
            <a:ext cx="34751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Kalorikus csatlakozás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A679D53E-F17C-5E30-BE94-D293431DC4F7}"/>
              </a:ext>
            </a:extLst>
          </p:cNvPr>
          <p:cNvSpPr/>
          <p:nvPr/>
        </p:nvSpPr>
        <p:spPr>
          <a:xfrm>
            <a:off x="1186535" y="1947463"/>
            <a:ext cx="33410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rgbClr val="7030A0"/>
                </a:solidFill>
              </a:rPr>
              <a:t>Elsődleges hőátadás</a:t>
            </a:r>
          </a:p>
          <a:p>
            <a:pPr algn="ctr"/>
            <a:r>
              <a:rPr lang="hu-HU" sz="2400" b="1" i="1" dirty="0">
                <a:solidFill>
                  <a:srgbClr val="7030A0"/>
                </a:solidFill>
              </a:rPr>
              <a:t>termikus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BBA6B0BD-D89D-8BEC-B0B9-55B5CB302A14}"/>
              </a:ext>
            </a:extLst>
          </p:cNvPr>
          <p:cNvSpPr/>
          <p:nvPr/>
        </p:nvSpPr>
        <p:spPr>
          <a:xfrm>
            <a:off x="689076" y="4537205"/>
            <a:ext cx="3475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Fűtési visszatérő</a:t>
            </a:r>
          </a:p>
          <a:p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               Fűtési előremenő</a:t>
            </a:r>
          </a:p>
        </p:txBody>
      </p:sp>
    </p:spTree>
    <p:extLst>
      <p:ext uri="{BB962C8B-B14F-4D97-AF65-F5344CB8AC3E}">
        <p14:creationId xmlns:p14="http://schemas.microsoft.com/office/powerpoint/2010/main" val="123074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35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 err="1">
                <a:latin typeface="Roboto" panose="02000000000000000000" pitchFamily="2" charset="0"/>
                <a:ea typeface="Roboto" panose="02000000000000000000" pitchFamily="2" charset="0"/>
              </a:rPr>
              <a:t>Atlantic</a:t>
            </a:r>
            <a:r>
              <a:rPr lang="hu-HU" sz="2800" dirty="0"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8" name="Line 255">
            <a:extLst>
              <a:ext uri="{FF2B5EF4-FFF2-40B4-BE49-F238E27FC236}">
                <a16:creationId xmlns:a16="http://schemas.microsoft.com/office/drawing/2014/main" id="{BD089767-CD69-D7F9-41AE-2EC02A4050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9869" y="4721225"/>
            <a:ext cx="0" cy="3603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226">
            <a:extLst>
              <a:ext uri="{FF2B5EF4-FFF2-40B4-BE49-F238E27FC236}">
                <a16:creationId xmlns:a16="http://schemas.microsoft.com/office/drawing/2014/main" id="{8B2E2217-8ECB-FDCF-DA9B-F8A2B23CCE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1044" y="4646613"/>
            <a:ext cx="0" cy="3603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2" name="Group 124">
            <a:extLst>
              <a:ext uri="{FF2B5EF4-FFF2-40B4-BE49-F238E27FC236}">
                <a16:creationId xmlns:a16="http://schemas.microsoft.com/office/drawing/2014/main" id="{3B34716F-4091-8E10-B4E1-F9FC931E76F4}"/>
              </a:ext>
            </a:extLst>
          </p:cNvPr>
          <p:cNvGrpSpPr>
            <a:grpSpLocks/>
          </p:cNvGrpSpPr>
          <p:nvPr/>
        </p:nvGrpSpPr>
        <p:grpSpPr bwMode="auto">
          <a:xfrm>
            <a:off x="3230319" y="2314575"/>
            <a:ext cx="238125" cy="514350"/>
            <a:chOff x="1427" y="658"/>
            <a:chExt cx="150" cy="324"/>
          </a:xfrm>
        </p:grpSpPr>
        <p:sp>
          <p:nvSpPr>
            <p:cNvPr id="13" name="Rectangle 125">
              <a:extLst>
                <a:ext uri="{FF2B5EF4-FFF2-40B4-BE49-F238E27FC236}">
                  <a16:creationId xmlns:a16="http://schemas.microsoft.com/office/drawing/2014/main" id="{0D55F21E-4BA0-EF67-DF30-9026D691790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42" y="721"/>
              <a:ext cx="35" cy="99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>
                <a:spcAft>
                  <a:spcPct val="0"/>
                </a:spcAft>
                <a:buClrTx/>
              </a:pPr>
              <a:endParaRPr lang="fr-FR" altLang="fr-FR" sz="7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002A0F2F-4EE8-5313-9B86-8216BC2CE20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446" y="663"/>
              <a:ext cx="90" cy="79"/>
              <a:chOff x="5103" y="119"/>
              <a:chExt cx="144" cy="144"/>
            </a:xfrm>
          </p:grpSpPr>
          <p:sp>
            <p:nvSpPr>
              <p:cNvPr id="16" name="Arc 127">
                <a:extLst>
                  <a:ext uri="{FF2B5EF4-FFF2-40B4-BE49-F238E27FC236}">
                    <a16:creationId xmlns:a16="http://schemas.microsoft.com/office/drawing/2014/main" id="{5DA949DB-7D0C-C9DD-3FBE-D375056B8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" y="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CF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" name="Arc 128">
                <a:extLst>
                  <a:ext uri="{FF2B5EF4-FFF2-40B4-BE49-F238E27FC236}">
                    <a16:creationId xmlns:a16="http://schemas.microsoft.com/office/drawing/2014/main" id="{4E9DA324-4E86-2CB4-351B-8E2219152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" y="119"/>
                <a:ext cx="144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CF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8" name="Arc 129">
                <a:extLst>
                  <a:ext uri="{FF2B5EF4-FFF2-40B4-BE49-F238E27FC236}">
                    <a16:creationId xmlns:a16="http://schemas.microsoft.com/office/drawing/2014/main" id="{A3627D0B-856F-3862-5DD5-1DF5240B9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" y="167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CF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5" name="Rectangle 130">
              <a:extLst>
                <a:ext uri="{FF2B5EF4-FFF2-40B4-BE49-F238E27FC236}">
                  <a16:creationId xmlns:a16="http://schemas.microsoft.com/office/drawing/2014/main" id="{9BA2A588-02FC-AA6E-DD4F-093718108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809"/>
              <a:ext cx="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>
                <a:spcAft>
                  <a:spcPct val="0"/>
                </a:spcAft>
                <a:buClrTx/>
              </a:pPr>
              <a:endParaRPr lang="fr-FR" altLang="fr-FR" sz="1800" b="0">
                <a:latin typeface="Trebuchet MS" pitchFamily="34" charset="0"/>
                <a:sym typeface="Wingdings" pitchFamily="2" charset="2"/>
              </a:endParaRPr>
            </a:p>
          </p:txBody>
        </p:sp>
      </p:grpSp>
      <p:sp>
        <p:nvSpPr>
          <p:cNvPr id="19" name="Line 131">
            <a:extLst>
              <a:ext uri="{FF2B5EF4-FFF2-40B4-BE49-F238E27FC236}">
                <a16:creationId xmlns:a16="http://schemas.microsoft.com/office/drawing/2014/main" id="{3A4CE803-B01C-3C72-52C0-92FA137A5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5406" y="5222875"/>
            <a:ext cx="358775" cy="0"/>
          </a:xfrm>
          <a:prstGeom prst="line">
            <a:avLst/>
          </a:prstGeom>
          <a:noFill/>
          <a:ln w="190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0" name="Group 132">
            <a:extLst>
              <a:ext uri="{FF2B5EF4-FFF2-40B4-BE49-F238E27FC236}">
                <a16:creationId xmlns:a16="http://schemas.microsoft.com/office/drawing/2014/main" id="{AEAF4A37-F2F5-1A0C-0550-6A6751BB3AC7}"/>
              </a:ext>
            </a:extLst>
          </p:cNvPr>
          <p:cNvGrpSpPr>
            <a:grpSpLocks/>
          </p:cNvGrpSpPr>
          <p:nvPr/>
        </p:nvGrpSpPr>
        <p:grpSpPr bwMode="auto">
          <a:xfrm>
            <a:off x="8831019" y="2878138"/>
            <a:ext cx="777875" cy="871537"/>
            <a:chOff x="4082" y="2015"/>
            <a:chExt cx="610" cy="637"/>
          </a:xfrm>
        </p:grpSpPr>
        <p:sp>
          <p:nvSpPr>
            <p:cNvPr id="21" name="Freeform 133">
              <a:extLst>
                <a:ext uri="{FF2B5EF4-FFF2-40B4-BE49-F238E27FC236}">
                  <a16:creationId xmlns:a16="http://schemas.microsoft.com/office/drawing/2014/main" id="{18CC5E15-6E18-3D0C-C042-52D69AFF26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83" y="2015"/>
              <a:ext cx="609" cy="637"/>
            </a:xfrm>
            <a:custGeom>
              <a:avLst/>
              <a:gdLst>
                <a:gd name="T0" fmla="*/ 0 w 609"/>
                <a:gd name="T1" fmla="*/ 637 h 637"/>
                <a:gd name="T2" fmla="*/ 607 w 609"/>
                <a:gd name="T3" fmla="*/ 637 h 637"/>
                <a:gd name="T4" fmla="*/ 609 w 609"/>
                <a:gd name="T5" fmla="*/ 0 h 637"/>
                <a:gd name="T6" fmla="*/ 58 w 609"/>
                <a:gd name="T7" fmla="*/ 0 h 637"/>
                <a:gd name="T8" fmla="*/ 58 w 609"/>
                <a:gd name="T9" fmla="*/ 517 h 637"/>
                <a:gd name="T10" fmla="*/ 493 w 609"/>
                <a:gd name="T11" fmla="*/ 517 h 637"/>
                <a:gd name="T12" fmla="*/ 493 w 609"/>
                <a:gd name="T13" fmla="*/ 109 h 637"/>
                <a:gd name="T14" fmla="*/ 174 w 609"/>
                <a:gd name="T15" fmla="*/ 109 h 6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09" h="637">
                  <a:moveTo>
                    <a:pt x="0" y="637"/>
                  </a:moveTo>
                  <a:lnTo>
                    <a:pt x="607" y="637"/>
                  </a:lnTo>
                  <a:lnTo>
                    <a:pt x="609" y="0"/>
                  </a:lnTo>
                  <a:lnTo>
                    <a:pt x="58" y="0"/>
                  </a:lnTo>
                  <a:lnTo>
                    <a:pt x="58" y="517"/>
                  </a:lnTo>
                  <a:lnTo>
                    <a:pt x="493" y="517"/>
                  </a:lnTo>
                  <a:lnTo>
                    <a:pt x="493" y="109"/>
                  </a:lnTo>
                  <a:lnTo>
                    <a:pt x="174" y="109"/>
                  </a:lnTo>
                </a:path>
              </a:pathLst>
            </a:custGeom>
            <a:noFill/>
            <a:ln w="19050" cmpd="sng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134">
              <a:extLst>
                <a:ext uri="{FF2B5EF4-FFF2-40B4-BE49-F238E27FC236}">
                  <a16:creationId xmlns:a16="http://schemas.microsoft.com/office/drawing/2014/main" id="{1597E7EA-6A08-CA01-2C06-76AF0133E17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264" y="2228"/>
              <a:ext cx="303" cy="203"/>
            </a:xfrm>
            <a:custGeom>
              <a:avLst/>
              <a:gdLst>
                <a:gd name="T0" fmla="*/ 303 w 303"/>
                <a:gd name="T1" fmla="*/ 1 h 203"/>
                <a:gd name="T2" fmla="*/ 0 w 303"/>
                <a:gd name="T3" fmla="*/ 0 h 203"/>
                <a:gd name="T4" fmla="*/ 0 w 303"/>
                <a:gd name="T5" fmla="*/ 203 h 203"/>
                <a:gd name="T6" fmla="*/ 191 w 303"/>
                <a:gd name="T7" fmla="*/ 203 h 203"/>
                <a:gd name="T8" fmla="*/ 192 w 303"/>
                <a:gd name="T9" fmla="*/ 112 h 2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3" h="203">
                  <a:moveTo>
                    <a:pt x="303" y="1"/>
                  </a:moveTo>
                  <a:lnTo>
                    <a:pt x="0" y="0"/>
                  </a:lnTo>
                  <a:lnTo>
                    <a:pt x="0" y="203"/>
                  </a:lnTo>
                  <a:lnTo>
                    <a:pt x="191" y="203"/>
                  </a:lnTo>
                  <a:lnTo>
                    <a:pt x="192" y="112"/>
                  </a:lnTo>
                </a:path>
              </a:pathLst>
            </a:custGeom>
            <a:noFill/>
            <a:ln w="19050" cmpd="sng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135">
              <a:extLst>
                <a:ext uri="{FF2B5EF4-FFF2-40B4-BE49-F238E27FC236}">
                  <a16:creationId xmlns:a16="http://schemas.microsoft.com/office/drawing/2014/main" id="{683FA4C8-DCF0-663B-6E1D-09B377E6D5B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208" y="2172"/>
              <a:ext cx="299" cy="203"/>
            </a:xfrm>
            <a:custGeom>
              <a:avLst/>
              <a:gdLst>
                <a:gd name="T0" fmla="*/ 0 w 299"/>
                <a:gd name="T1" fmla="*/ 203 h 203"/>
                <a:gd name="T2" fmla="*/ 299 w 299"/>
                <a:gd name="T3" fmla="*/ 203 h 203"/>
                <a:gd name="T4" fmla="*/ 299 w 299"/>
                <a:gd name="T5" fmla="*/ 0 h 203"/>
                <a:gd name="T6" fmla="*/ 108 w 299"/>
                <a:gd name="T7" fmla="*/ 0 h 203"/>
                <a:gd name="T8" fmla="*/ 108 w 299"/>
                <a:gd name="T9" fmla="*/ 87 h 203"/>
                <a:gd name="T10" fmla="*/ 163 w 299"/>
                <a:gd name="T11" fmla="*/ 87 h 203"/>
                <a:gd name="T12" fmla="*/ 163 w 299"/>
                <a:gd name="T13" fmla="*/ 58 h 203"/>
                <a:gd name="T14" fmla="*/ 247 w 299"/>
                <a:gd name="T15" fmla="*/ 58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9" h="203">
                  <a:moveTo>
                    <a:pt x="0" y="203"/>
                  </a:moveTo>
                  <a:lnTo>
                    <a:pt x="299" y="203"/>
                  </a:lnTo>
                  <a:lnTo>
                    <a:pt x="299" y="0"/>
                  </a:lnTo>
                  <a:lnTo>
                    <a:pt x="108" y="0"/>
                  </a:lnTo>
                  <a:lnTo>
                    <a:pt x="108" y="87"/>
                  </a:lnTo>
                  <a:lnTo>
                    <a:pt x="163" y="87"/>
                  </a:lnTo>
                  <a:lnTo>
                    <a:pt x="163" y="58"/>
                  </a:lnTo>
                  <a:lnTo>
                    <a:pt x="247" y="58"/>
                  </a:lnTo>
                </a:path>
              </a:pathLst>
            </a:custGeom>
            <a:noFill/>
            <a:ln w="19050" cmpd="sng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36">
              <a:extLst>
                <a:ext uri="{FF2B5EF4-FFF2-40B4-BE49-F238E27FC236}">
                  <a16:creationId xmlns:a16="http://schemas.microsoft.com/office/drawing/2014/main" id="{D466F274-0F50-9015-59FF-8BC6D489EC66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099" y="2053"/>
              <a:ext cx="517" cy="551"/>
            </a:xfrm>
            <a:custGeom>
              <a:avLst/>
              <a:gdLst>
                <a:gd name="T0" fmla="*/ 516 w 517"/>
                <a:gd name="T1" fmla="*/ 551 h 551"/>
                <a:gd name="T2" fmla="*/ 517 w 517"/>
                <a:gd name="T3" fmla="*/ 436 h 551"/>
                <a:gd name="T4" fmla="*/ 516 w 517"/>
                <a:gd name="T5" fmla="*/ 0 h 551"/>
                <a:gd name="T6" fmla="*/ 0 w 517"/>
                <a:gd name="T7" fmla="*/ 0 h 551"/>
                <a:gd name="T8" fmla="*/ 0 w 517"/>
                <a:gd name="T9" fmla="*/ 435 h 551"/>
                <a:gd name="T10" fmla="*/ 407 w 517"/>
                <a:gd name="T11" fmla="*/ 435 h 551"/>
                <a:gd name="T12" fmla="*/ 407 w 517"/>
                <a:gd name="T13" fmla="*/ 116 h 5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7" h="551">
                  <a:moveTo>
                    <a:pt x="516" y="551"/>
                  </a:moveTo>
                  <a:lnTo>
                    <a:pt x="517" y="436"/>
                  </a:lnTo>
                  <a:lnTo>
                    <a:pt x="516" y="0"/>
                  </a:lnTo>
                  <a:lnTo>
                    <a:pt x="0" y="0"/>
                  </a:lnTo>
                  <a:lnTo>
                    <a:pt x="0" y="435"/>
                  </a:lnTo>
                  <a:lnTo>
                    <a:pt x="407" y="435"/>
                  </a:lnTo>
                  <a:lnTo>
                    <a:pt x="407" y="116"/>
                  </a:lnTo>
                </a:path>
              </a:pathLst>
            </a:custGeom>
            <a:noFill/>
            <a:ln w="19050" cmpd="sng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" name="Rectangle 137">
            <a:extLst>
              <a:ext uri="{FF2B5EF4-FFF2-40B4-BE49-F238E27FC236}">
                <a16:creationId xmlns:a16="http://schemas.microsoft.com/office/drawing/2014/main" id="{18B63A87-1EB1-566A-52A2-294B69B31D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0319" y="4573588"/>
            <a:ext cx="14287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29" name="Rectangle 138">
            <a:extLst>
              <a:ext uri="{FF2B5EF4-FFF2-40B4-BE49-F238E27FC236}">
                <a16:creationId xmlns:a16="http://schemas.microsoft.com/office/drawing/2014/main" id="{50844F84-F9B6-E17C-8BEE-CC712252A7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82719" y="4576763"/>
            <a:ext cx="14287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30" name="Rectangle 139">
            <a:extLst>
              <a:ext uri="{FF2B5EF4-FFF2-40B4-BE49-F238E27FC236}">
                <a16:creationId xmlns:a16="http://schemas.microsoft.com/office/drawing/2014/main" id="{523C6B00-D3CC-DEEC-C603-8C3B03A772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1481" y="4576763"/>
            <a:ext cx="141288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31" name="Rectangle 140">
            <a:extLst>
              <a:ext uri="{FF2B5EF4-FFF2-40B4-BE49-F238E27FC236}">
                <a16:creationId xmlns:a16="http://schemas.microsoft.com/office/drawing/2014/main" id="{70722CA5-8147-2D90-8368-976CE9DC2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519" y="4557713"/>
            <a:ext cx="1619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grpSp>
        <p:nvGrpSpPr>
          <p:cNvPr id="32" name="Group 141">
            <a:extLst>
              <a:ext uri="{FF2B5EF4-FFF2-40B4-BE49-F238E27FC236}">
                <a16:creationId xmlns:a16="http://schemas.microsoft.com/office/drawing/2014/main" id="{1A1CC82D-A47A-ED5D-4D47-208731477B56}"/>
              </a:ext>
            </a:extLst>
          </p:cNvPr>
          <p:cNvGrpSpPr>
            <a:grpSpLocks/>
          </p:cNvGrpSpPr>
          <p:nvPr/>
        </p:nvGrpSpPr>
        <p:grpSpPr bwMode="auto">
          <a:xfrm>
            <a:off x="4032006" y="3922713"/>
            <a:ext cx="73025" cy="725487"/>
            <a:chOff x="2387" y="1372"/>
            <a:chExt cx="46" cy="457"/>
          </a:xfrm>
        </p:grpSpPr>
        <p:sp>
          <p:nvSpPr>
            <p:cNvPr id="33" name="Rectangle 142">
              <a:extLst>
                <a:ext uri="{FF2B5EF4-FFF2-40B4-BE49-F238E27FC236}">
                  <a16:creationId xmlns:a16="http://schemas.microsoft.com/office/drawing/2014/main" id="{E5709E4F-9FCE-3817-5EB7-F01314DEC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693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34" name="Rectangle 143">
              <a:extLst>
                <a:ext uri="{FF2B5EF4-FFF2-40B4-BE49-F238E27FC236}">
                  <a16:creationId xmlns:a16="http://schemas.microsoft.com/office/drawing/2014/main" id="{DCAEE333-012B-EA49-E7F0-235090A54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602"/>
              <a:ext cx="46" cy="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35" name="Rectangle 144">
              <a:extLst>
                <a:ext uri="{FF2B5EF4-FFF2-40B4-BE49-F238E27FC236}">
                  <a16:creationId xmlns:a16="http://schemas.microsoft.com/office/drawing/2014/main" id="{378A1518-BAFC-A285-F0DA-70DD65A4C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738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36" name="Rectangle 145">
              <a:extLst>
                <a:ext uri="{FF2B5EF4-FFF2-40B4-BE49-F238E27FC236}">
                  <a16:creationId xmlns:a16="http://schemas.microsoft.com/office/drawing/2014/main" id="{82D39486-4E4D-D010-3356-C2E01E517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464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37" name="Rectangle 146">
              <a:extLst>
                <a:ext uri="{FF2B5EF4-FFF2-40B4-BE49-F238E27FC236}">
                  <a16:creationId xmlns:a16="http://schemas.microsoft.com/office/drawing/2014/main" id="{88B6F5EB-30AD-31F2-6089-CD6BE7DD0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647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38" name="Rectangle 147">
              <a:extLst>
                <a:ext uri="{FF2B5EF4-FFF2-40B4-BE49-F238E27FC236}">
                  <a16:creationId xmlns:a16="http://schemas.microsoft.com/office/drawing/2014/main" id="{216B601B-170F-8B4E-AA32-D9EB1D4D6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418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39" name="Rectangle 148">
              <a:extLst>
                <a:ext uri="{FF2B5EF4-FFF2-40B4-BE49-F238E27FC236}">
                  <a16:creationId xmlns:a16="http://schemas.microsoft.com/office/drawing/2014/main" id="{43DA88AE-16EB-D1FF-CF39-DC3EBFA8C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372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40" name="Rectangle 149">
              <a:extLst>
                <a:ext uri="{FF2B5EF4-FFF2-40B4-BE49-F238E27FC236}">
                  <a16:creationId xmlns:a16="http://schemas.microsoft.com/office/drawing/2014/main" id="{4E5E93D7-0C73-3C1B-C430-B1D62B10D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556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41" name="Rectangle 150">
              <a:extLst>
                <a:ext uri="{FF2B5EF4-FFF2-40B4-BE49-F238E27FC236}">
                  <a16:creationId xmlns:a16="http://schemas.microsoft.com/office/drawing/2014/main" id="{C8CD69D1-D3B7-D505-D078-D31A1D592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510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151">
            <a:extLst>
              <a:ext uri="{FF2B5EF4-FFF2-40B4-BE49-F238E27FC236}">
                <a16:creationId xmlns:a16="http://schemas.microsoft.com/office/drawing/2014/main" id="{BD54F905-36CA-D1A5-E6DE-47D7A97FA22B}"/>
              </a:ext>
            </a:extLst>
          </p:cNvPr>
          <p:cNvGrpSpPr>
            <a:grpSpLocks/>
          </p:cNvGrpSpPr>
          <p:nvPr/>
        </p:nvGrpSpPr>
        <p:grpSpPr bwMode="auto">
          <a:xfrm>
            <a:off x="8551619" y="4752975"/>
            <a:ext cx="493712" cy="498475"/>
            <a:chOff x="567" y="854"/>
            <a:chExt cx="311" cy="314"/>
          </a:xfrm>
        </p:grpSpPr>
        <p:grpSp>
          <p:nvGrpSpPr>
            <p:cNvPr id="43" name="Group 152">
              <a:extLst>
                <a:ext uri="{FF2B5EF4-FFF2-40B4-BE49-F238E27FC236}">
                  <a16:creationId xmlns:a16="http://schemas.microsoft.com/office/drawing/2014/main" id="{0DBEC5FE-5D11-3169-C46C-00FE8D3DEDCB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562" y="859"/>
              <a:ext cx="90" cy="79"/>
              <a:chOff x="5103" y="119"/>
              <a:chExt cx="144" cy="144"/>
            </a:xfrm>
          </p:grpSpPr>
          <p:sp>
            <p:nvSpPr>
              <p:cNvPr id="51" name="Arc 153">
                <a:extLst>
                  <a:ext uri="{FF2B5EF4-FFF2-40B4-BE49-F238E27FC236}">
                    <a16:creationId xmlns:a16="http://schemas.microsoft.com/office/drawing/2014/main" id="{3AA7682F-79CE-256C-872C-AF81818F1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" y="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CF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2" name="Arc 154">
                <a:extLst>
                  <a:ext uri="{FF2B5EF4-FFF2-40B4-BE49-F238E27FC236}">
                    <a16:creationId xmlns:a16="http://schemas.microsoft.com/office/drawing/2014/main" id="{37866F7F-6292-8B05-119C-16CFDFD27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" y="119"/>
                <a:ext cx="144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CF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3" name="Arc 155">
                <a:extLst>
                  <a:ext uri="{FF2B5EF4-FFF2-40B4-BE49-F238E27FC236}">
                    <a16:creationId xmlns:a16="http://schemas.microsoft.com/office/drawing/2014/main" id="{351FAA36-B86A-430D-DB57-353A55F3C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" y="167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CF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44" name="Rectangle 156">
              <a:extLst>
                <a:ext uri="{FF2B5EF4-FFF2-40B4-BE49-F238E27FC236}">
                  <a16:creationId xmlns:a16="http://schemas.microsoft.com/office/drawing/2014/main" id="{D97B348E-704E-AB33-FECC-33F49283A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" y="937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>
                <a:spcAft>
                  <a:spcPct val="0"/>
                </a:spcAft>
                <a:buClrTx/>
              </a:pPr>
              <a:endParaRPr lang="fr-FR" altLang="fr-FR" sz="1800" b="0">
                <a:latin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45" name="Rectangle 157">
              <a:extLst>
                <a:ext uri="{FF2B5EF4-FFF2-40B4-BE49-F238E27FC236}">
                  <a16:creationId xmlns:a16="http://schemas.microsoft.com/office/drawing/2014/main" id="{0A956FBD-0705-73DB-EA00-C8FF859C86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7" y="946"/>
              <a:ext cx="126" cy="144"/>
            </a:xfrm>
            <a:prstGeom prst="rect">
              <a:avLst/>
            </a:prstGeom>
            <a:solidFill>
              <a:srgbClr val="F8F8F8"/>
            </a:solidFill>
            <a:ln w="63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46" name="Rectangle 158">
              <a:extLst>
                <a:ext uri="{FF2B5EF4-FFF2-40B4-BE49-F238E27FC236}">
                  <a16:creationId xmlns:a16="http://schemas.microsoft.com/office/drawing/2014/main" id="{05E38839-E1DF-0B4C-B43D-BEE92D6DA3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" y="981"/>
              <a:ext cx="55" cy="28"/>
            </a:xfrm>
            <a:prstGeom prst="rect">
              <a:avLst/>
            </a:prstGeom>
            <a:solidFill>
              <a:srgbClr val="008080"/>
            </a:solidFill>
            <a:ln w="63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47" name="Oval 159">
              <a:extLst>
                <a:ext uri="{FF2B5EF4-FFF2-40B4-BE49-F238E27FC236}">
                  <a16:creationId xmlns:a16="http://schemas.microsoft.com/office/drawing/2014/main" id="{D9679E34-FD21-6830-40AD-FE0D5A3AF4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2" y="962"/>
              <a:ext cx="8" cy="8"/>
            </a:xfrm>
            <a:prstGeom prst="ellipse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48" name="Oval 160">
              <a:extLst>
                <a:ext uri="{FF2B5EF4-FFF2-40B4-BE49-F238E27FC236}">
                  <a16:creationId xmlns:a16="http://schemas.microsoft.com/office/drawing/2014/main" id="{E9BC47DF-DAFF-B69B-5368-29B06E7760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0" y="1027"/>
              <a:ext cx="42" cy="43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49" name="Line 161">
              <a:extLst>
                <a:ext uri="{FF2B5EF4-FFF2-40B4-BE49-F238E27FC236}">
                  <a16:creationId xmlns:a16="http://schemas.microsoft.com/office/drawing/2014/main" id="{7864E87B-4A54-9DEB-E3F9-5FDADB86F5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1" y="1051"/>
              <a:ext cx="21" cy="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Oval 162">
              <a:extLst>
                <a:ext uri="{FF2B5EF4-FFF2-40B4-BE49-F238E27FC236}">
                  <a16:creationId xmlns:a16="http://schemas.microsoft.com/office/drawing/2014/main" id="{2D8EFBBB-6692-ED54-9E59-3540699824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58" y="1058"/>
              <a:ext cx="8" cy="8"/>
            </a:xfrm>
            <a:prstGeom prst="ellipse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sp>
        <p:nvSpPr>
          <p:cNvPr id="54" name="Text Box 164">
            <a:extLst>
              <a:ext uri="{FF2B5EF4-FFF2-40B4-BE49-F238E27FC236}">
                <a16:creationId xmlns:a16="http://schemas.microsoft.com/office/drawing/2014/main" id="{791D9E5F-F08F-7196-332A-34034AE2A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619" y="4860925"/>
            <a:ext cx="754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r>
              <a:rPr lang="fr-FR" altLang="fr-FR" sz="1400">
                <a:solidFill>
                  <a:schemeClr val="tx1"/>
                </a:solidFill>
              </a:rPr>
              <a:t>Option</a:t>
            </a:r>
          </a:p>
        </p:txBody>
      </p:sp>
      <p:sp>
        <p:nvSpPr>
          <p:cNvPr id="55" name="Text Box 166">
            <a:extLst>
              <a:ext uri="{FF2B5EF4-FFF2-40B4-BE49-F238E27FC236}">
                <a16:creationId xmlns:a16="http://schemas.microsoft.com/office/drawing/2014/main" id="{192C0C2A-8A54-978C-FFB4-3CC4D74B6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844" y="363855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r>
              <a:rPr lang="fr-FR" altLang="fr-FR" sz="1400">
                <a:solidFill>
                  <a:schemeClr val="tx1"/>
                </a:solidFill>
              </a:rPr>
              <a:t>or</a:t>
            </a:r>
          </a:p>
        </p:txBody>
      </p:sp>
      <p:sp>
        <p:nvSpPr>
          <p:cNvPr id="56" name="Line 188">
            <a:extLst>
              <a:ext uri="{FF2B5EF4-FFF2-40B4-BE49-F238E27FC236}">
                <a16:creationId xmlns:a16="http://schemas.microsoft.com/office/drawing/2014/main" id="{C3F2FC3C-B3F0-CD54-D39F-A52EAF54B8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606" y="5500688"/>
            <a:ext cx="0" cy="1793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Line 191">
            <a:extLst>
              <a:ext uri="{FF2B5EF4-FFF2-40B4-BE49-F238E27FC236}">
                <a16:creationId xmlns:a16="http://schemas.microsoft.com/office/drawing/2014/main" id="{96F48BD7-3091-2862-6C4F-454476D4F60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198275" y="5218906"/>
            <a:ext cx="0" cy="9604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" name="Line 192">
            <a:extLst>
              <a:ext uri="{FF2B5EF4-FFF2-40B4-BE49-F238E27FC236}">
                <a16:creationId xmlns:a16="http://schemas.microsoft.com/office/drawing/2014/main" id="{FFAF3CEB-4C36-57E3-300B-F7755CF7852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59850" y="4882356"/>
            <a:ext cx="0" cy="12588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" name="Rectangle 198">
            <a:extLst>
              <a:ext uri="{FF2B5EF4-FFF2-40B4-BE49-F238E27FC236}">
                <a16:creationId xmlns:a16="http://schemas.microsoft.com/office/drawing/2014/main" id="{DD454F9D-465D-195C-2F5B-BDAB22F8B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031" y="4298950"/>
            <a:ext cx="187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Aft>
                <a:spcPct val="0"/>
              </a:spcAft>
              <a:buClrTx/>
            </a:pPr>
            <a:endParaRPr lang="fr-FR" altLang="fr-FR" sz="1800" b="0">
              <a:solidFill>
                <a:srgbClr val="008000"/>
              </a:solidFill>
              <a:latin typeface="Trebuchet MS" pitchFamily="34" charset="0"/>
              <a:sym typeface="Wingdings" pitchFamily="2" charset="2"/>
            </a:endParaRPr>
          </a:p>
        </p:txBody>
      </p:sp>
      <p:cxnSp>
        <p:nvCxnSpPr>
          <p:cNvPr id="60" name="AutoShape 202">
            <a:extLst>
              <a:ext uri="{FF2B5EF4-FFF2-40B4-BE49-F238E27FC236}">
                <a16:creationId xmlns:a16="http://schemas.microsoft.com/office/drawing/2014/main" id="{5DD2BB86-ADBB-B7F1-B4C4-CDAD9D81711B}"/>
              </a:ext>
            </a:extLst>
          </p:cNvPr>
          <p:cNvCxnSpPr>
            <a:cxnSpLocks noChangeShapeType="1"/>
            <a:stCxn id="13" idx="3"/>
            <a:endCxn id="118" idx="0"/>
          </p:cNvCxnSpPr>
          <p:nvPr/>
        </p:nvCxnSpPr>
        <p:spPr bwMode="auto">
          <a:xfrm>
            <a:off x="3468444" y="2493963"/>
            <a:ext cx="228600" cy="782637"/>
          </a:xfrm>
          <a:prstGeom prst="bentConnector2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Line 205">
            <a:extLst>
              <a:ext uri="{FF2B5EF4-FFF2-40B4-BE49-F238E27FC236}">
                <a16:creationId xmlns:a16="http://schemas.microsoft.com/office/drawing/2014/main" id="{DE4BA228-6963-FFB0-A80E-7F2A07616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9394" y="4714875"/>
            <a:ext cx="0" cy="3603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" name="Line 206">
            <a:extLst>
              <a:ext uri="{FF2B5EF4-FFF2-40B4-BE49-F238E27FC236}">
                <a16:creationId xmlns:a16="http://schemas.microsoft.com/office/drawing/2014/main" id="{0EAF0BCB-FEA0-F8B3-0239-99195A8491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5169" y="5154613"/>
            <a:ext cx="0" cy="3603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" name="Line 207">
            <a:extLst>
              <a:ext uri="{FF2B5EF4-FFF2-40B4-BE49-F238E27FC236}">
                <a16:creationId xmlns:a16="http://schemas.microsoft.com/office/drawing/2014/main" id="{3DA8EE16-8A09-E152-BA6B-2BEE40BE7C9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712919" y="5294313"/>
            <a:ext cx="0" cy="4254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" name="Line 208">
            <a:extLst>
              <a:ext uri="{FF2B5EF4-FFF2-40B4-BE49-F238E27FC236}">
                <a16:creationId xmlns:a16="http://schemas.microsoft.com/office/drawing/2014/main" id="{AC27F780-F2E7-0861-FE93-ECCDABF32CE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186369" y="4610100"/>
            <a:ext cx="0" cy="9620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" name="AutoShape 213">
            <a:extLst>
              <a:ext uri="{FF2B5EF4-FFF2-40B4-BE49-F238E27FC236}">
                <a16:creationId xmlns:a16="http://schemas.microsoft.com/office/drawing/2014/main" id="{ACF72124-DC4A-B942-A1C4-41FC62B3E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869" y="4865688"/>
            <a:ext cx="219075" cy="1123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66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66" name="Text Box 214">
            <a:extLst>
              <a:ext uri="{FF2B5EF4-FFF2-40B4-BE49-F238E27FC236}">
                <a16:creationId xmlns:a16="http://schemas.microsoft.com/office/drawing/2014/main" id="{A03D9C1F-7BBE-49B4-5E76-0B97BB8E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681" y="1617663"/>
            <a:ext cx="157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r>
              <a:rPr lang="fr-FR" altLang="fr-FR" sz="1400">
                <a:solidFill>
                  <a:schemeClr val="tx1"/>
                </a:solidFill>
              </a:rPr>
              <a:t>Outside sensors</a:t>
            </a:r>
          </a:p>
        </p:txBody>
      </p:sp>
      <p:sp>
        <p:nvSpPr>
          <p:cNvPr id="67" name="Oval 216">
            <a:extLst>
              <a:ext uri="{FF2B5EF4-FFF2-40B4-BE49-F238E27FC236}">
                <a16:creationId xmlns:a16="http://schemas.microsoft.com/office/drawing/2014/main" id="{904215B9-F3C6-0B0A-AD58-8D806C29A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3856" y="5027613"/>
            <a:ext cx="131763" cy="1460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68" name="Text Box 217">
            <a:extLst>
              <a:ext uri="{FF2B5EF4-FFF2-40B4-BE49-F238E27FC236}">
                <a16:creationId xmlns:a16="http://schemas.microsoft.com/office/drawing/2014/main" id="{C8885043-5757-A1DF-7333-B474CA631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181" y="4257675"/>
            <a:ext cx="1965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</a:pPr>
            <a:r>
              <a:rPr lang="fr-FR" altLang="fr-FR" sz="1400">
                <a:solidFill>
                  <a:schemeClr val="tx1"/>
                </a:solidFill>
              </a:rPr>
              <a:t>Flow cascade sensor</a:t>
            </a:r>
          </a:p>
        </p:txBody>
      </p:sp>
      <p:sp>
        <p:nvSpPr>
          <p:cNvPr id="69" name="Line 218">
            <a:extLst>
              <a:ext uri="{FF2B5EF4-FFF2-40B4-BE49-F238E27FC236}">
                <a16:creationId xmlns:a16="http://schemas.microsoft.com/office/drawing/2014/main" id="{C4717465-6F58-B5F1-421A-F96279C091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92756" y="4578350"/>
            <a:ext cx="69850" cy="37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0" name="Group 219">
            <a:extLst>
              <a:ext uri="{FF2B5EF4-FFF2-40B4-BE49-F238E27FC236}">
                <a16:creationId xmlns:a16="http://schemas.microsoft.com/office/drawing/2014/main" id="{1E79BD49-4D67-E45D-547E-C4B52BCF4236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6906969" y="4970463"/>
            <a:ext cx="215900" cy="217487"/>
            <a:chOff x="357" y="1820"/>
            <a:chExt cx="312" cy="312"/>
          </a:xfrm>
        </p:grpSpPr>
        <p:sp>
          <p:nvSpPr>
            <p:cNvPr id="71" name="Oval 220">
              <a:extLst>
                <a:ext uri="{FF2B5EF4-FFF2-40B4-BE49-F238E27FC236}">
                  <a16:creationId xmlns:a16="http://schemas.microsoft.com/office/drawing/2014/main" id="{5D4F9FE2-465A-BCC1-7944-E645D10076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7" y="1820"/>
              <a:ext cx="312" cy="3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>
                <a:spcAft>
                  <a:spcPct val="0"/>
                </a:spcAft>
                <a:buClrTx/>
              </a:pPr>
              <a:endParaRPr lang="fr-FR" altLang="fr-FR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2" name="AutoShape 221">
              <a:extLst>
                <a:ext uri="{FF2B5EF4-FFF2-40B4-BE49-F238E27FC236}">
                  <a16:creationId xmlns:a16="http://schemas.microsoft.com/office/drawing/2014/main" id="{E974B3DB-D838-3BA5-84B9-6D876FB646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357" y="1848"/>
              <a:ext cx="255" cy="25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31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sp>
        <p:nvSpPr>
          <p:cNvPr id="73" name="AutoShape 225">
            <a:extLst>
              <a:ext uri="{FF2B5EF4-FFF2-40B4-BE49-F238E27FC236}">
                <a16:creationId xmlns:a16="http://schemas.microsoft.com/office/drawing/2014/main" id="{C974CE28-6BCE-E70A-9251-509EF300EB2F}"/>
              </a:ext>
            </a:extLst>
          </p:cNvPr>
          <p:cNvSpPr>
            <a:spLocks/>
          </p:cNvSpPr>
          <p:nvPr/>
        </p:nvSpPr>
        <p:spPr bwMode="auto">
          <a:xfrm flipV="1">
            <a:off x="3939931" y="5008563"/>
            <a:ext cx="90488" cy="144462"/>
          </a:xfrm>
          <a:prstGeom prst="rightBracket">
            <a:avLst>
              <a:gd name="adj" fmla="val 77193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grpSp>
        <p:nvGrpSpPr>
          <p:cNvPr id="74" name="Group 168">
            <a:extLst>
              <a:ext uri="{FF2B5EF4-FFF2-40B4-BE49-F238E27FC236}">
                <a16:creationId xmlns:a16="http://schemas.microsoft.com/office/drawing/2014/main" id="{4997CE67-7C80-C5AC-AE24-378824152506}"/>
              </a:ext>
            </a:extLst>
          </p:cNvPr>
          <p:cNvGrpSpPr>
            <a:grpSpLocks/>
          </p:cNvGrpSpPr>
          <p:nvPr/>
        </p:nvGrpSpPr>
        <p:grpSpPr bwMode="auto">
          <a:xfrm>
            <a:off x="7643569" y="4932363"/>
            <a:ext cx="814387" cy="866775"/>
            <a:chOff x="3853" y="1765"/>
            <a:chExt cx="513" cy="546"/>
          </a:xfrm>
        </p:grpSpPr>
        <p:sp>
          <p:nvSpPr>
            <p:cNvPr id="75" name="Rectangle 169">
              <a:extLst>
                <a:ext uri="{FF2B5EF4-FFF2-40B4-BE49-F238E27FC236}">
                  <a16:creationId xmlns:a16="http://schemas.microsoft.com/office/drawing/2014/main" id="{535F748D-3518-940C-5644-4C4F76668D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62" y="1765"/>
              <a:ext cx="272" cy="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4D4D4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76" name="Rectangle 170">
              <a:extLst>
                <a:ext uri="{FF2B5EF4-FFF2-40B4-BE49-F238E27FC236}">
                  <a16:creationId xmlns:a16="http://schemas.microsoft.com/office/drawing/2014/main" id="{9F715305-9534-3BA2-F705-17CC9063D3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55" y="1842"/>
              <a:ext cx="511" cy="46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5400000" scaled="1"/>
            </a:gradFill>
            <a:ln w="190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77" name="Line 171">
              <a:extLst>
                <a:ext uri="{FF2B5EF4-FFF2-40B4-BE49-F238E27FC236}">
                  <a16:creationId xmlns:a16="http://schemas.microsoft.com/office/drawing/2014/main" id="{A5FB3040-C359-9930-2979-F90A44E2C7D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920" y="1842"/>
              <a:ext cx="0" cy="468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Line 172">
              <a:extLst>
                <a:ext uri="{FF2B5EF4-FFF2-40B4-BE49-F238E27FC236}">
                  <a16:creationId xmlns:a16="http://schemas.microsoft.com/office/drawing/2014/main" id="{B97B0B7F-05B3-8AA9-228D-8F24278BD66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983" y="1842"/>
              <a:ext cx="0" cy="468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Rectangle 173">
              <a:extLst>
                <a:ext uri="{FF2B5EF4-FFF2-40B4-BE49-F238E27FC236}">
                  <a16:creationId xmlns:a16="http://schemas.microsoft.com/office/drawing/2014/main" id="{1BC8A957-5426-3AC2-8BDF-0D3E3CE6E6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55" y="1842"/>
              <a:ext cx="128" cy="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80" name="Rectangle 174">
              <a:extLst>
                <a:ext uri="{FF2B5EF4-FFF2-40B4-BE49-F238E27FC236}">
                  <a16:creationId xmlns:a16="http://schemas.microsoft.com/office/drawing/2014/main" id="{FAD5F795-54F6-39B3-07CC-2BCB90D27FC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02" y="2245"/>
              <a:ext cx="64" cy="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81" name="Line 175">
              <a:extLst>
                <a:ext uri="{FF2B5EF4-FFF2-40B4-BE49-F238E27FC236}">
                  <a16:creationId xmlns:a16="http://schemas.microsoft.com/office/drawing/2014/main" id="{4713F38A-BD1D-E55B-995A-F4FA104E524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47" y="1842"/>
              <a:ext cx="0" cy="468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176">
              <a:extLst>
                <a:ext uri="{FF2B5EF4-FFF2-40B4-BE49-F238E27FC236}">
                  <a16:creationId xmlns:a16="http://schemas.microsoft.com/office/drawing/2014/main" id="{2E1A7F6D-AD0B-BF50-6D15-E573B8DA80D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11" y="1842"/>
              <a:ext cx="0" cy="468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177">
              <a:extLst>
                <a:ext uri="{FF2B5EF4-FFF2-40B4-BE49-F238E27FC236}">
                  <a16:creationId xmlns:a16="http://schemas.microsoft.com/office/drawing/2014/main" id="{63730FD5-2853-351C-9DDB-40D9906E38F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75" y="1842"/>
              <a:ext cx="0" cy="468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178">
              <a:extLst>
                <a:ext uri="{FF2B5EF4-FFF2-40B4-BE49-F238E27FC236}">
                  <a16:creationId xmlns:a16="http://schemas.microsoft.com/office/drawing/2014/main" id="{75650220-CE70-82C7-36AB-EAE4EA429DB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38" y="1842"/>
              <a:ext cx="0" cy="468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179">
              <a:extLst>
                <a:ext uri="{FF2B5EF4-FFF2-40B4-BE49-F238E27FC236}">
                  <a16:creationId xmlns:a16="http://schemas.microsoft.com/office/drawing/2014/main" id="{259C614C-2765-7413-1D6F-5B27758065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02" y="1842"/>
              <a:ext cx="0" cy="468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Oval 180">
              <a:extLst>
                <a:ext uri="{FF2B5EF4-FFF2-40B4-BE49-F238E27FC236}">
                  <a16:creationId xmlns:a16="http://schemas.microsoft.com/office/drawing/2014/main" id="{03490C5A-2023-7FDB-BD61-C8E2F50A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" y="2242"/>
              <a:ext cx="70" cy="69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sp>
        <p:nvSpPr>
          <p:cNvPr id="87" name="Line 227">
            <a:extLst>
              <a:ext uri="{FF2B5EF4-FFF2-40B4-BE49-F238E27FC236}">
                <a16:creationId xmlns:a16="http://schemas.microsoft.com/office/drawing/2014/main" id="{C867CDDB-3A68-245F-14B5-065BC6072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4694" y="4633913"/>
            <a:ext cx="0" cy="3603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8" name="Rectangle 232">
            <a:extLst>
              <a:ext uri="{FF2B5EF4-FFF2-40B4-BE49-F238E27FC236}">
                <a16:creationId xmlns:a16="http://schemas.microsoft.com/office/drawing/2014/main" id="{F37F71F2-9EC5-DD6D-1185-67405A1B5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3969" y="4560888"/>
            <a:ext cx="14287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89" name="Rectangle 233">
            <a:extLst>
              <a:ext uri="{FF2B5EF4-FFF2-40B4-BE49-F238E27FC236}">
                <a16:creationId xmlns:a16="http://schemas.microsoft.com/office/drawing/2014/main" id="{004447D8-1A27-9396-EBB1-A6D8796493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6369" y="4564063"/>
            <a:ext cx="14287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90" name="Rectangle 234">
            <a:extLst>
              <a:ext uri="{FF2B5EF4-FFF2-40B4-BE49-F238E27FC236}">
                <a16:creationId xmlns:a16="http://schemas.microsoft.com/office/drawing/2014/main" id="{F35B27F1-E572-E95B-8633-74881EAEA5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05131" y="4564063"/>
            <a:ext cx="141288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91" name="Rectangle 235">
            <a:extLst>
              <a:ext uri="{FF2B5EF4-FFF2-40B4-BE49-F238E27FC236}">
                <a16:creationId xmlns:a16="http://schemas.microsoft.com/office/drawing/2014/main" id="{E4DFA519-4AA9-AC23-6946-01D2239ED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169" y="4545013"/>
            <a:ext cx="1619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grpSp>
        <p:nvGrpSpPr>
          <p:cNvPr id="92" name="Group 236">
            <a:extLst>
              <a:ext uri="{FF2B5EF4-FFF2-40B4-BE49-F238E27FC236}">
                <a16:creationId xmlns:a16="http://schemas.microsoft.com/office/drawing/2014/main" id="{68358A85-2DEF-8CB9-CECF-E73946A46DDF}"/>
              </a:ext>
            </a:extLst>
          </p:cNvPr>
          <p:cNvGrpSpPr>
            <a:grpSpLocks/>
          </p:cNvGrpSpPr>
          <p:nvPr/>
        </p:nvGrpSpPr>
        <p:grpSpPr bwMode="auto">
          <a:xfrm>
            <a:off x="5295656" y="3910013"/>
            <a:ext cx="73025" cy="725487"/>
            <a:chOff x="2387" y="1372"/>
            <a:chExt cx="46" cy="457"/>
          </a:xfrm>
        </p:grpSpPr>
        <p:sp>
          <p:nvSpPr>
            <p:cNvPr id="93" name="Rectangle 237">
              <a:extLst>
                <a:ext uri="{FF2B5EF4-FFF2-40B4-BE49-F238E27FC236}">
                  <a16:creationId xmlns:a16="http://schemas.microsoft.com/office/drawing/2014/main" id="{9DC9DA64-B730-FFEB-AD87-A77D570DD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693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94" name="Rectangle 238">
              <a:extLst>
                <a:ext uri="{FF2B5EF4-FFF2-40B4-BE49-F238E27FC236}">
                  <a16:creationId xmlns:a16="http://schemas.microsoft.com/office/drawing/2014/main" id="{F0B68A81-FCC2-764D-9C9F-7AB3E46BE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602"/>
              <a:ext cx="46" cy="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95" name="Rectangle 239">
              <a:extLst>
                <a:ext uri="{FF2B5EF4-FFF2-40B4-BE49-F238E27FC236}">
                  <a16:creationId xmlns:a16="http://schemas.microsoft.com/office/drawing/2014/main" id="{B1B2D53F-0B3F-4209-7CA2-054EC5962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738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96" name="Rectangle 240">
              <a:extLst>
                <a:ext uri="{FF2B5EF4-FFF2-40B4-BE49-F238E27FC236}">
                  <a16:creationId xmlns:a16="http://schemas.microsoft.com/office/drawing/2014/main" id="{188256F6-5B0C-F3E3-BB7F-C559DBDA7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464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97" name="Rectangle 241">
              <a:extLst>
                <a:ext uri="{FF2B5EF4-FFF2-40B4-BE49-F238E27FC236}">
                  <a16:creationId xmlns:a16="http://schemas.microsoft.com/office/drawing/2014/main" id="{1AE44C56-F7C9-B612-E633-512323205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647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98" name="Rectangle 242">
              <a:extLst>
                <a:ext uri="{FF2B5EF4-FFF2-40B4-BE49-F238E27FC236}">
                  <a16:creationId xmlns:a16="http://schemas.microsoft.com/office/drawing/2014/main" id="{87E6DCED-9595-BED3-5177-C4FA6670D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418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99" name="Rectangle 243">
              <a:extLst>
                <a:ext uri="{FF2B5EF4-FFF2-40B4-BE49-F238E27FC236}">
                  <a16:creationId xmlns:a16="http://schemas.microsoft.com/office/drawing/2014/main" id="{AB92F363-E862-0820-2FFE-91713203A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372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100" name="Rectangle 244">
              <a:extLst>
                <a:ext uri="{FF2B5EF4-FFF2-40B4-BE49-F238E27FC236}">
                  <a16:creationId xmlns:a16="http://schemas.microsoft.com/office/drawing/2014/main" id="{91313E02-D6EC-4EC7-B827-9345CC3C4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556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sp>
          <p:nvSpPr>
            <p:cNvPr id="101" name="Rectangle 245">
              <a:extLst>
                <a:ext uri="{FF2B5EF4-FFF2-40B4-BE49-F238E27FC236}">
                  <a16:creationId xmlns:a16="http://schemas.microsoft.com/office/drawing/2014/main" id="{AFF33566-CFE4-50C3-6727-6DF8CF14B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510"/>
              <a:ext cx="46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sp>
        <p:nvSpPr>
          <p:cNvPr id="102" name="Rectangle 250">
            <a:extLst>
              <a:ext uri="{FF2B5EF4-FFF2-40B4-BE49-F238E27FC236}">
                <a16:creationId xmlns:a16="http://schemas.microsoft.com/office/drawing/2014/main" id="{EFD1B9C7-F95B-D43D-7297-987657A20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681" y="4286250"/>
            <a:ext cx="187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Aft>
                <a:spcPct val="0"/>
              </a:spcAft>
              <a:buClrTx/>
            </a:pPr>
            <a:endParaRPr lang="fr-FR" altLang="fr-FR" sz="1800" b="0">
              <a:solidFill>
                <a:srgbClr val="008000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103" name="Line 251">
            <a:extLst>
              <a:ext uri="{FF2B5EF4-FFF2-40B4-BE49-F238E27FC236}">
                <a16:creationId xmlns:a16="http://schemas.microsoft.com/office/drawing/2014/main" id="{6DE06846-95F3-6D4E-314C-6DCDCC83D3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98819" y="5141913"/>
            <a:ext cx="0" cy="3603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4" name="AutoShape 252">
            <a:extLst>
              <a:ext uri="{FF2B5EF4-FFF2-40B4-BE49-F238E27FC236}">
                <a16:creationId xmlns:a16="http://schemas.microsoft.com/office/drawing/2014/main" id="{4E224FE1-1A34-C3EB-7DB1-F6F28096E478}"/>
              </a:ext>
            </a:extLst>
          </p:cNvPr>
          <p:cNvSpPr>
            <a:spLocks/>
          </p:cNvSpPr>
          <p:nvPr/>
        </p:nvSpPr>
        <p:spPr bwMode="auto">
          <a:xfrm flipV="1">
            <a:off x="5203581" y="4995863"/>
            <a:ext cx="90488" cy="144462"/>
          </a:xfrm>
          <a:prstGeom prst="rightBracket">
            <a:avLst>
              <a:gd name="adj" fmla="val 77193"/>
            </a:avLst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105" name="Line 253">
            <a:extLst>
              <a:ext uri="{FF2B5EF4-FFF2-40B4-BE49-F238E27FC236}">
                <a16:creationId xmlns:a16="http://schemas.microsoft.com/office/drawing/2014/main" id="{2FB16818-E2C2-ED68-E60C-D0A6FACB441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980538" y="4198143"/>
            <a:ext cx="0" cy="298291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6" name="Line 254">
            <a:extLst>
              <a:ext uri="{FF2B5EF4-FFF2-40B4-BE49-F238E27FC236}">
                <a16:creationId xmlns:a16="http://schemas.microsoft.com/office/drawing/2014/main" id="{7144E103-7E48-3188-8EC3-B56B43C3C83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982919" y="3530600"/>
            <a:ext cx="0" cy="3095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7" name="Group 266">
            <a:extLst>
              <a:ext uri="{FF2B5EF4-FFF2-40B4-BE49-F238E27FC236}">
                <a16:creationId xmlns:a16="http://schemas.microsoft.com/office/drawing/2014/main" id="{50E489F0-B9CC-76BB-8454-068BEA54D674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 flipV="1">
            <a:off x="3882781" y="5299075"/>
            <a:ext cx="92075" cy="111125"/>
            <a:chOff x="2701" y="2422"/>
            <a:chExt cx="83" cy="99"/>
          </a:xfrm>
        </p:grpSpPr>
        <p:sp>
          <p:nvSpPr>
            <p:cNvPr id="108" name="Line 267">
              <a:extLst>
                <a:ext uri="{FF2B5EF4-FFF2-40B4-BE49-F238E27FC236}">
                  <a16:creationId xmlns:a16="http://schemas.microsoft.com/office/drawing/2014/main" id="{171F9187-1E15-B371-210E-60A5BD0E86C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84" y="2427"/>
              <a:ext cx="0" cy="9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AutoShape 268">
              <a:extLst>
                <a:ext uri="{FF2B5EF4-FFF2-40B4-BE49-F238E27FC236}">
                  <a16:creationId xmlns:a16="http://schemas.microsoft.com/office/drawing/2014/main" id="{AD38B6FE-DFF8-951F-82AE-BC86045018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>
              <a:off x="2691" y="2432"/>
              <a:ext cx="99" cy="79"/>
            </a:xfrm>
            <a:prstGeom prst="triangle">
              <a:avLst>
                <a:gd name="adj" fmla="val 50523"/>
              </a:avLst>
            </a:prstGeom>
            <a:solidFill>
              <a:schemeClr val="bg1"/>
            </a:solidFill>
            <a:ln w="12700">
              <a:solidFill>
                <a:srgbClr val="4D4D4D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10" name="Group 269">
            <a:extLst>
              <a:ext uri="{FF2B5EF4-FFF2-40B4-BE49-F238E27FC236}">
                <a16:creationId xmlns:a16="http://schemas.microsoft.com/office/drawing/2014/main" id="{663C9AAF-3F55-1D02-AABA-5BA12EF55AC8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 flipV="1">
            <a:off x="5146431" y="5305425"/>
            <a:ext cx="92075" cy="111125"/>
            <a:chOff x="2701" y="2422"/>
            <a:chExt cx="83" cy="99"/>
          </a:xfrm>
        </p:grpSpPr>
        <p:sp>
          <p:nvSpPr>
            <p:cNvPr id="111" name="Line 270">
              <a:extLst>
                <a:ext uri="{FF2B5EF4-FFF2-40B4-BE49-F238E27FC236}">
                  <a16:creationId xmlns:a16="http://schemas.microsoft.com/office/drawing/2014/main" id="{C7352B65-5907-1110-96CD-0369A13F99B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84" y="2427"/>
              <a:ext cx="0" cy="9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AutoShape 271">
              <a:extLst>
                <a:ext uri="{FF2B5EF4-FFF2-40B4-BE49-F238E27FC236}">
                  <a16:creationId xmlns:a16="http://schemas.microsoft.com/office/drawing/2014/main" id="{17EB2A76-51D8-429E-C39E-01609009DB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>
              <a:off x="2691" y="2432"/>
              <a:ext cx="99" cy="79"/>
            </a:xfrm>
            <a:prstGeom prst="triangle">
              <a:avLst>
                <a:gd name="adj" fmla="val 50523"/>
              </a:avLst>
            </a:prstGeom>
            <a:solidFill>
              <a:schemeClr val="bg1"/>
            </a:solidFill>
            <a:ln w="12700">
              <a:solidFill>
                <a:srgbClr val="4D4D4D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13" name="Group 275">
            <a:extLst>
              <a:ext uri="{FF2B5EF4-FFF2-40B4-BE49-F238E27FC236}">
                <a16:creationId xmlns:a16="http://schemas.microsoft.com/office/drawing/2014/main" id="{932FB443-0747-B29A-AF88-784416182E69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7222881" y="5648325"/>
            <a:ext cx="92075" cy="111125"/>
            <a:chOff x="2701" y="2422"/>
            <a:chExt cx="83" cy="99"/>
          </a:xfrm>
        </p:grpSpPr>
        <p:sp>
          <p:nvSpPr>
            <p:cNvPr id="114" name="Line 276">
              <a:extLst>
                <a:ext uri="{FF2B5EF4-FFF2-40B4-BE49-F238E27FC236}">
                  <a16:creationId xmlns:a16="http://schemas.microsoft.com/office/drawing/2014/main" id="{E1DAAFA9-6DF8-89FB-A6D3-B9F4AF030EE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84" y="2427"/>
              <a:ext cx="0" cy="9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AutoShape 277">
              <a:extLst>
                <a:ext uri="{FF2B5EF4-FFF2-40B4-BE49-F238E27FC236}">
                  <a16:creationId xmlns:a16="http://schemas.microsoft.com/office/drawing/2014/main" id="{A1193D5C-6DB1-14DA-88D8-FC97772996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>
              <a:off x="2691" y="2432"/>
              <a:ext cx="99" cy="79"/>
            </a:xfrm>
            <a:prstGeom prst="triangle">
              <a:avLst>
                <a:gd name="adj" fmla="val 50523"/>
              </a:avLst>
            </a:prstGeom>
            <a:solidFill>
              <a:schemeClr val="bg1"/>
            </a:solidFill>
            <a:ln w="12700">
              <a:solidFill>
                <a:srgbClr val="4D4D4D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cxnSp>
        <p:nvCxnSpPr>
          <p:cNvPr id="116" name="AutoShape 278">
            <a:extLst>
              <a:ext uri="{FF2B5EF4-FFF2-40B4-BE49-F238E27FC236}">
                <a16:creationId xmlns:a16="http://schemas.microsoft.com/office/drawing/2014/main" id="{418AC892-61C5-0D73-2A8F-75077AF77C07}"/>
              </a:ext>
            </a:extLst>
          </p:cNvPr>
          <p:cNvCxnSpPr>
            <a:cxnSpLocks noChangeShapeType="1"/>
            <a:stCxn id="118" idx="0"/>
          </p:cNvCxnSpPr>
          <p:nvPr/>
        </p:nvCxnSpPr>
        <p:spPr bwMode="auto">
          <a:xfrm rot="16200000" flipH="1">
            <a:off x="4445550" y="2528094"/>
            <a:ext cx="1790700" cy="3287712"/>
          </a:xfrm>
          <a:prstGeom prst="bentConnector4">
            <a:avLst>
              <a:gd name="adj1" fmla="val -58509"/>
              <a:gd name="adj2" fmla="val 100338"/>
            </a:avLst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7" name="Picture 6" descr="alfea extensa s v2 522859_3-4droit">
            <a:extLst>
              <a:ext uri="{FF2B5EF4-FFF2-40B4-BE49-F238E27FC236}">
                <a16:creationId xmlns:a16="http://schemas.microsoft.com/office/drawing/2014/main" id="{070FBD1D-5FE4-EC82-CDFB-AED32C18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0982" r="4713" b="4526"/>
          <a:stretch>
            <a:fillRect/>
          </a:stretch>
        </p:blipFill>
        <p:spPr bwMode="auto">
          <a:xfrm>
            <a:off x="4416181" y="3295650"/>
            <a:ext cx="1057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6" descr="alfea extensa s v2 522859_3-4droit">
            <a:extLst>
              <a:ext uri="{FF2B5EF4-FFF2-40B4-BE49-F238E27FC236}">
                <a16:creationId xmlns:a16="http://schemas.microsoft.com/office/drawing/2014/main" id="{0B837979-C341-8D48-F032-26178A75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0982" r="4713" b="4526"/>
          <a:stretch>
            <a:fillRect/>
          </a:stretch>
        </p:blipFill>
        <p:spPr bwMode="auto">
          <a:xfrm>
            <a:off x="3168406" y="3276600"/>
            <a:ext cx="1057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" name="Group 195">
            <a:extLst>
              <a:ext uri="{FF2B5EF4-FFF2-40B4-BE49-F238E27FC236}">
                <a16:creationId xmlns:a16="http://schemas.microsoft.com/office/drawing/2014/main" id="{4A058246-37DE-B252-2513-9DDE33B22813}"/>
              </a:ext>
            </a:extLst>
          </p:cNvPr>
          <p:cNvGrpSpPr>
            <a:grpSpLocks noChangeAspect="1"/>
          </p:cNvGrpSpPr>
          <p:nvPr/>
        </p:nvGrpSpPr>
        <p:grpSpPr bwMode="auto">
          <a:xfrm rot="5400000" flipV="1">
            <a:off x="3850238" y="4620419"/>
            <a:ext cx="215900" cy="217487"/>
            <a:chOff x="357" y="1820"/>
            <a:chExt cx="312" cy="312"/>
          </a:xfrm>
        </p:grpSpPr>
        <p:sp>
          <p:nvSpPr>
            <p:cNvPr id="120" name="Oval 196">
              <a:extLst>
                <a:ext uri="{FF2B5EF4-FFF2-40B4-BE49-F238E27FC236}">
                  <a16:creationId xmlns:a16="http://schemas.microsoft.com/office/drawing/2014/main" id="{11A0BE9D-A7CD-08CA-B4CB-28F15CE692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7" y="1820"/>
              <a:ext cx="312" cy="3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>
                <a:spcAft>
                  <a:spcPct val="0"/>
                </a:spcAft>
                <a:buClrTx/>
              </a:pPr>
              <a:endParaRPr lang="fr-FR" altLang="fr-FR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21" name="AutoShape 197">
              <a:extLst>
                <a:ext uri="{FF2B5EF4-FFF2-40B4-BE49-F238E27FC236}">
                  <a16:creationId xmlns:a16="http://schemas.microsoft.com/office/drawing/2014/main" id="{3C084559-6918-D3D3-6506-76F7C9D12B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357" y="1848"/>
              <a:ext cx="255" cy="25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31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2" name="Group 247">
            <a:extLst>
              <a:ext uri="{FF2B5EF4-FFF2-40B4-BE49-F238E27FC236}">
                <a16:creationId xmlns:a16="http://schemas.microsoft.com/office/drawing/2014/main" id="{BA944E49-BF55-490D-C72F-60161B24E64B}"/>
              </a:ext>
            </a:extLst>
          </p:cNvPr>
          <p:cNvGrpSpPr>
            <a:grpSpLocks noChangeAspect="1"/>
          </p:cNvGrpSpPr>
          <p:nvPr/>
        </p:nvGrpSpPr>
        <p:grpSpPr bwMode="auto">
          <a:xfrm rot="5400000" flipV="1">
            <a:off x="5113888" y="4607719"/>
            <a:ext cx="215900" cy="217487"/>
            <a:chOff x="357" y="1820"/>
            <a:chExt cx="312" cy="312"/>
          </a:xfrm>
        </p:grpSpPr>
        <p:sp>
          <p:nvSpPr>
            <p:cNvPr id="123" name="Oval 248">
              <a:extLst>
                <a:ext uri="{FF2B5EF4-FFF2-40B4-BE49-F238E27FC236}">
                  <a16:creationId xmlns:a16="http://schemas.microsoft.com/office/drawing/2014/main" id="{0C1AD555-7DDC-94E8-43EB-0D440A41F7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7" y="1820"/>
              <a:ext cx="312" cy="31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>
                <a:spcAft>
                  <a:spcPct val="0"/>
                </a:spcAft>
                <a:buClrTx/>
              </a:pPr>
              <a:endParaRPr lang="fr-FR" altLang="fr-FR" sz="24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24" name="AutoShape 249">
              <a:extLst>
                <a:ext uri="{FF2B5EF4-FFF2-40B4-BE49-F238E27FC236}">
                  <a16:creationId xmlns:a16="http://schemas.microsoft.com/office/drawing/2014/main" id="{F3556F17-F28A-6A54-7C14-62BD49D2BB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>
              <a:off x="357" y="1848"/>
              <a:ext cx="255" cy="25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31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ct val="50000"/>
                </a:spcAft>
                <a:buClr>
                  <a:schemeClr val="tx1"/>
                </a:buClr>
                <a:defRPr sz="2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defRPr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defRPr sz="16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defRPr sz="14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defRPr sz="1200">
                  <a:solidFill>
                    <a:schemeClr val="bg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  <p:sp>
        <p:nvSpPr>
          <p:cNvPr id="125" name="Text Box 162">
            <a:extLst>
              <a:ext uri="{FF2B5EF4-FFF2-40B4-BE49-F238E27FC236}">
                <a16:creationId xmlns:a16="http://schemas.microsoft.com/office/drawing/2014/main" id="{ED035B66-ABF8-5A0B-58EB-8BA1A273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794" y="3409950"/>
            <a:ext cx="6524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r>
              <a:rPr lang="fr-FR" altLang="fr-FR" sz="1400">
                <a:solidFill>
                  <a:schemeClr val="tx1"/>
                </a:solidFill>
              </a:rPr>
              <a:t>Slave</a:t>
            </a:r>
          </a:p>
        </p:txBody>
      </p:sp>
      <p:sp>
        <p:nvSpPr>
          <p:cNvPr id="126" name="Text Box 163">
            <a:extLst>
              <a:ext uri="{FF2B5EF4-FFF2-40B4-BE49-F238E27FC236}">
                <a16:creationId xmlns:a16="http://schemas.microsoft.com/office/drawing/2014/main" id="{C7650D97-DC7B-9660-3960-D8642B75B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794" y="3454400"/>
            <a:ext cx="762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</a:pPr>
            <a:r>
              <a:rPr lang="fr-FR" altLang="fr-FR" sz="1400">
                <a:solidFill>
                  <a:schemeClr val="tx1"/>
                </a:solidFill>
              </a:rPr>
              <a:t>Master</a:t>
            </a:r>
          </a:p>
        </p:txBody>
      </p:sp>
      <p:sp>
        <p:nvSpPr>
          <p:cNvPr id="127" name="Szövegdoboz 126">
            <a:extLst>
              <a:ext uri="{FF2B5EF4-FFF2-40B4-BE49-F238E27FC236}">
                <a16:creationId xmlns:a16="http://schemas.microsoft.com/office/drawing/2014/main" id="{DD045AA3-918B-7C3A-2393-483A9BC3B800}"/>
              </a:ext>
            </a:extLst>
          </p:cNvPr>
          <p:cNvSpPr txBox="1"/>
          <p:nvPr/>
        </p:nvSpPr>
        <p:spPr>
          <a:xfrm>
            <a:off x="363430" y="1328465"/>
            <a:ext cx="1136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2400" dirty="0" err="1">
                <a:latin typeface="Roboto" panose="02000000000000000000" pitchFamily="2" charset="0"/>
                <a:ea typeface="Roboto" panose="02000000000000000000" pitchFamily="2" charset="0"/>
              </a:rPr>
              <a:t>Excellia</a:t>
            </a:r>
            <a:r>
              <a:rPr lang="hu-HU" sz="2400" dirty="0">
                <a:latin typeface="Roboto" panose="02000000000000000000" pitchFamily="2" charset="0"/>
                <a:ea typeface="Roboto" panose="02000000000000000000" pitchFamily="2" charset="0"/>
              </a:rPr>
              <a:t> kaszkád</a:t>
            </a:r>
            <a:endParaRPr lang="hu-HU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11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36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 err="1">
                <a:latin typeface="Roboto" panose="02000000000000000000" pitchFamily="2" charset="0"/>
                <a:ea typeface="Roboto" panose="02000000000000000000" pitchFamily="2" charset="0"/>
              </a:rPr>
              <a:t>Atlantic</a:t>
            </a:r>
            <a:r>
              <a:rPr lang="hu-HU" sz="2800" dirty="0">
                <a:latin typeface="Roboto" panose="02000000000000000000" pitchFamily="2" charset="0"/>
                <a:ea typeface="Roboto" panose="02000000000000000000" pitchFamily="2" charset="0"/>
              </a:rPr>
              <a:t> hőszivattyú </a:t>
            </a:r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3401487F-EA29-80A1-3CD4-DA2CAF7A55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42544" y="3194958"/>
            <a:ext cx="6478587" cy="127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3">
            <a:extLst>
              <a:ext uri="{FF2B5EF4-FFF2-40B4-BE49-F238E27FC236}">
                <a16:creationId xmlns:a16="http://schemas.microsoft.com/office/drawing/2014/main" id="{F8866BFD-7C76-0438-DFB6-E5E0FB8FC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2544" y="3123520"/>
            <a:ext cx="6478587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838CE7D1-1028-6DF8-2591-AE5B7C496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5419" y="2907620"/>
            <a:ext cx="0" cy="132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856A4F3C-A772-AFA7-952E-C77A6DB92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5819" y="2979058"/>
            <a:ext cx="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BB90DF5-62D1-1E23-802F-44A4CAABC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056" y="4347483"/>
            <a:ext cx="1693863" cy="79533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Szobai érzékelő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T58 (wireless)</a:t>
            </a: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29B83D01-5C78-83EC-9122-9EE0BEF832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1131" y="1826533"/>
            <a:ext cx="6380163" cy="0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Line 8">
            <a:extLst>
              <a:ext uri="{FF2B5EF4-FFF2-40B4-BE49-F238E27FC236}">
                <a16:creationId xmlns:a16="http://schemas.microsoft.com/office/drawing/2014/main" id="{9501B6D7-5C61-4883-8B74-F187D5895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1131" y="1826533"/>
            <a:ext cx="0" cy="288925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793C0AB7-8A53-140A-A051-78AB3770EA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51294" y="1826533"/>
            <a:ext cx="0" cy="361950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806E896B-D966-62E8-8674-BC2D2E272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19" y="2042433"/>
            <a:ext cx="452437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4DF985DC-B37D-1B3D-384C-6C29CCC7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69994" y="2236108"/>
            <a:ext cx="6159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1CC4CC53-30C4-CB13-298D-974EAFBE1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331" y="3737883"/>
            <a:ext cx="1665288" cy="8143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Remote control</a:t>
            </a:r>
          </a:p>
          <a:p>
            <a:pPr algn="ctr">
              <a:defRPr/>
            </a:pPr>
            <a:r>
              <a:rPr lang="fr-F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T75 or </a:t>
            </a:r>
          </a:p>
          <a:p>
            <a:pPr algn="ctr">
              <a:defRPr/>
            </a:pPr>
            <a:r>
              <a:rPr lang="fr-F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T78 (wireless)</a:t>
            </a: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D71C2010-2A52-CAE0-7CDF-85F87C4D4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1494" y="2894920"/>
            <a:ext cx="0" cy="140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39AABF29-CC9B-6457-DB99-A26A49B2F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506" y="4331608"/>
            <a:ext cx="1941513" cy="9191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aster</a:t>
            </a:r>
            <a:r>
              <a:rPr 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+</a:t>
            </a: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Hőm. érzékelő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25" name="Rectangle 42">
            <a:extLst>
              <a:ext uri="{FF2B5EF4-FFF2-40B4-BE49-F238E27FC236}">
                <a16:creationId xmlns:a16="http://schemas.microsoft.com/office/drawing/2014/main" id="{753962CB-C810-358F-3DA3-B6EF9BFCA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331" y="1623333"/>
            <a:ext cx="2327275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ct val="50000"/>
              </a:spcAft>
              <a:buClr>
                <a:schemeClr val="tx1"/>
              </a:buClr>
              <a:defRPr sz="2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defRPr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defRPr sz="16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defRPr sz="14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1200">
                <a:solidFill>
                  <a:schemeClr val="bg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</a:pPr>
            <a:r>
              <a:rPr lang="fr-FR" altLang="fr-FR" sz="1200">
                <a:solidFill>
                  <a:schemeClr val="tx1"/>
                </a:solidFill>
                <a:latin typeface="Trebuchet MS" pitchFamily="34" charset="0"/>
              </a:rPr>
              <a:t>REGULATOR ACCESSORIES</a:t>
            </a:r>
          </a:p>
        </p:txBody>
      </p:sp>
      <p:sp>
        <p:nvSpPr>
          <p:cNvPr id="28" name="Line 44">
            <a:extLst>
              <a:ext uri="{FF2B5EF4-FFF2-40B4-BE49-F238E27FC236}">
                <a16:creationId xmlns:a16="http://schemas.microsoft.com/office/drawing/2014/main" id="{63E60FB1-3BD7-60B8-48B9-549DF4F08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6644" y="2891745"/>
            <a:ext cx="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Rectangle 45">
            <a:extLst>
              <a:ext uri="{FF2B5EF4-FFF2-40B4-BE49-F238E27FC236}">
                <a16:creationId xmlns:a16="http://schemas.microsoft.com/office/drawing/2014/main" id="{BEB97284-E960-2136-CAE2-D6D6250D7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0681" y="3899808"/>
            <a:ext cx="1350963" cy="4746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Slave </a:t>
            </a:r>
          </a:p>
        </p:txBody>
      </p:sp>
      <p:pic>
        <p:nvPicPr>
          <p:cNvPr id="30" name="Picture 45">
            <a:extLst>
              <a:ext uri="{FF2B5EF4-FFF2-40B4-BE49-F238E27FC236}">
                <a16:creationId xmlns:a16="http://schemas.microsoft.com/office/drawing/2014/main" id="{D584BE78-6A3F-FD5E-3561-680D3F5F5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06" y="1859870"/>
            <a:ext cx="8382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6">
            <a:extLst>
              <a:ext uri="{FF2B5EF4-FFF2-40B4-BE49-F238E27FC236}">
                <a16:creationId xmlns:a16="http://schemas.microsoft.com/office/drawing/2014/main" id="{1279D735-E597-1B63-2DEB-7C387EDB3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81" y="1921783"/>
            <a:ext cx="8382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 descr="alfea extensa s v2 522859_3-4droit">
            <a:extLst>
              <a:ext uri="{FF2B5EF4-FFF2-40B4-BE49-F238E27FC236}">
                <a16:creationId xmlns:a16="http://schemas.microsoft.com/office/drawing/2014/main" id="{4D6F3713-9932-7AC4-54B3-9FE2CA47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0982" r="4713" b="4526"/>
          <a:stretch>
            <a:fillRect/>
          </a:stretch>
        </p:blipFill>
        <p:spPr bwMode="auto">
          <a:xfrm>
            <a:off x="2383631" y="1840820"/>
            <a:ext cx="1057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alfea extensa s v2 522859_3-4droit">
            <a:extLst>
              <a:ext uri="{FF2B5EF4-FFF2-40B4-BE49-F238E27FC236}">
                <a16:creationId xmlns:a16="http://schemas.microsoft.com/office/drawing/2014/main" id="{9FE6CF97-53DD-118A-C1D5-48BF4802C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0982" r="4713" b="4526"/>
          <a:stretch>
            <a:fillRect/>
          </a:stretch>
        </p:blipFill>
        <p:spPr bwMode="auto">
          <a:xfrm>
            <a:off x="1754981" y="2374220"/>
            <a:ext cx="1057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0948B881-942F-AB95-81A1-3A5FB88796B4}"/>
              </a:ext>
            </a:extLst>
          </p:cNvPr>
          <p:cNvSpPr txBox="1"/>
          <p:nvPr/>
        </p:nvSpPr>
        <p:spPr>
          <a:xfrm>
            <a:off x="363430" y="1328465"/>
            <a:ext cx="1136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2400" dirty="0" err="1">
                <a:latin typeface="Roboto" panose="02000000000000000000" pitchFamily="2" charset="0"/>
                <a:ea typeface="Roboto" panose="02000000000000000000" pitchFamily="2" charset="0"/>
              </a:rPr>
              <a:t>Excellia</a:t>
            </a:r>
            <a:r>
              <a:rPr lang="hu-HU" sz="2400" dirty="0">
                <a:latin typeface="Roboto" panose="02000000000000000000" pitchFamily="2" charset="0"/>
                <a:ea typeface="Roboto" panose="02000000000000000000" pitchFamily="2" charset="0"/>
              </a:rPr>
              <a:t> kaszkád</a:t>
            </a:r>
            <a:endParaRPr lang="hu-HU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FA4CFD96-376E-64D4-217C-E427DC6CF614}"/>
              </a:ext>
            </a:extLst>
          </p:cNvPr>
          <p:cNvSpPr txBox="1"/>
          <p:nvPr/>
        </p:nvSpPr>
        <p:spPr>
          <a:xfrm>
            <a:off x="3628163" y="51747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ATL_075318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ACB0A8D4-A6B8-36D3-3D1D-B9F79C4F46F0}"/>
              </a:ext>
            </a:extLst>
          </p:cNvPr>
          <p:cNvSpPr txBox="1"/>
          <p:nvPr/>
        </p:nvSpPr>
        <p:spPr>
          <a:xfrm>
            <a:off x="5450681" y="436760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ATL_075320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C26D18A-11E5-D0C6-D776-71DDE0A63B42}"/>
              </a:ext>
            </a:extLst>
          </p:cNvPr>
          <p:cNvSpPr txBox="1"/>
          <p:nvPr/>
        </p:nvSpPr>
        <p:spPr>
          <a:xfrm>
            <a:off x="7153240" y="515497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ATL_075313</a:t>
            </a:r>
          </a:p>
        </p:txBody>
      </p:sp>
    </p:spTree>
    <p:extLst>
      <p:ext uri="{BB962C8B-B14F-4D97-AF65-F5344CB8AC3E}">
        <p14:creationId xmlns:p14="http://schemas.microsoft.com/office/powerpoint/2010/main" val="33622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37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881C8296-2413-0912-CB2C-7F4DA0D1C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467497F-CC06-B3B3-9830-2A9C7C567CBC}"/>
              </a:ext>
            </a:extLst>
          </p:cNvPr>
          <p:cNvSpPr txBox="1"/>
          <p:nvPr/>
        </p:nvSpPr>
        <p:spPr>
          <a:xfrm>
            <a:off x="620784" y="538426"/>
            <a:ext cx="3145673" cy="1163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 TELEPÍTÉS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pic>
        <p:nvPicPr>
          <p:cNvPr id="12" name="Kép 11" descr="A képen diagram látható&#10;&#10;Automatikusan generált leírás">
            <a:extLst>
              <a:ext uri="{FF2B5EF4-FFF2-40B4-BE49-F238E27FC236}">
                <a16:creationId xmlns:a16="http://schemas.microsoft.com/office/drawing/2014/main" id="{EBB1A1C4-6A95-9C09-10FF-5A4632079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32" y="-606"/>
            <a:ext cx="8328768" cy="586800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93EC41-CBA3-ED34-54CC-96B71C2453A5}"/>
              </a:ext>
            </a:extLst>
          </p:cNvPr>
          <p:cNvSpPr txBox="1"/>
          <p:nvPr/>
        </p:nvSpPr>
        <p:spPr>
          <a:xfrm>
            <a:off x="620785" y="2217113"/>
            <a:ext cx="3483130" cy="461665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89000">
                <a:srgbClr val="B8D6A3"/>
              </a:gs>
              <a:gs pos="13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3500000" scaled="0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Puffertároló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220749F-76CE-2593-A255-049E69E8BA6A}"/>
              </a:ext>
            </a:extLst>
          </p:cNvPr>
          <p:cNvSpPr txBox="1"/>
          <p:nvPr/>
        </p:nvSpPr>
        <p:spPr>
          <a:xfrm>
            <a:off x="620784" y="3187363"/>
            <a:ext cx="3483130" cy="461665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89000">
                <a:srgbClr val="B8D6A3"/>
              </a:gs>
              <a:gs pos="13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3500000" scaled="0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Kaszkád kapcsolás</a:t>
            </a:r>
          </a:p>
        </p:txBody>
      </p:sp>
    </p:spTree>
    <p:extLst>
      <p:ext uri="{BB962C8B-B14F-4D97-AF65-F5344CB8AC3E}">
        <p14:creationId xmlns:p14="http://schemas.microsoft.com/office/powerpoint/2010/main" val="392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38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881C8296-2413-0912-CB2C-7F4DA0D1C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467497F-CC06-B3B3-9830-2A9C7C567CBC}"/>
              </a:ext>
            </a:extLst>
          </p:cNvPr>
          <p:cNvSpPr txBox="1"/>
          <p:nvPr/>
        </p:nvSpPr>
        <p:spPr>
          <a:xfrm>
            <a:off x="620784" y="538426"/>
            <a:ext cx="3145673" cy="1163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 TELEPÍTÉS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93EC41-CBA3-ED34-54CC-96B71C2453A5}"/>
              </a:ext>
            </a:extLst>
          </p:cNvPr>
          <p:cNvSpPr txBox="1"/>
          <p:nvPr/>
        </p:nvSpPr>
        <p:spPr>
          <a:xfrm>
            <a:off x="3288682" y="949709"/>
            <a:ext cx="3483130" cy="461665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89000">
                <a:srgbClr val="B8D6A3"/>
              </a:gs>
              <a:gs pos="13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3500000" scaled="0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Puffertároló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220749F-76CE-2593-A255-049E69E8BA6A}"/>
              </a:ext>
            </a:extLst>
          </p:cNvPr>
          <p:cNvSpPr txBox="1"/>
          <p:nvPr/>
        </p:nvSpPr>
        <p:spPr>
          <a:xfrm>
            <a:off x="7000069" y="938279"/>
            <a:ext cx="3483130" cy="461665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89000">
                <a:srgbClr val="B8D6A3"/>
              </a:gs>
              <a:gs pos="13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3500000" scaled="0"/>
          </a:gra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Kaszkád kapcsolás</a:t>
            </a:r>
          </a:p>
        </p:txBody>
      </p:sp>
      <p:pic>
        <p:nvPicPr>
          <p:cNvPr id="15" name="Kép 14" descr="A képen képernyőkép, diagram, szöveg, Tervrajz látható&#10;&#10;Automatikusan generált leírás">
            <a:extLst>
              <a:ext uri="{FF2B5EF4-FFF2-40B4-BE49-F238E27FC236}">
                <a16:creationId xmlns:a16="http://schemas.microsoft.com/office/drawing/2014/main" id="{A330DB92-A8FB-3515-69EF-91FFB952E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3" y="2315084"/>
            <a:ext cx="11645049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39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F06746-FC3C-9BE5-5B36-CF492D8F398C}"/>
              </a:ext>
            </a:extLst>
          </p:cNvPr>
          <p:cNvSpPr txBox="1"/>
          <p:nvPr/>
        </p:nvSpPr>
        <p:spPr>
          <a:xfrm>
            <a:off x="620784" y="538426"/>
            <a:ext cx="1084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Termékmenedzserek, műszaki tanácsadók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6A85BEE-AA98-4085-BD57-BF1115774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48" y="1655717"/>
            <a:ext cx="2112521" cy="13010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BBA8F04-A4C6-40A1-9DFA-8DA46C38B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73" y="1655717"/>
            <a:ext cx="2227682" cy="134561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2389FCD-2D4C-4B5C-AA49-BB5D290B4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804" y="3267167"/>
            <a:ext cx="2197901" cy="141582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83D5CDED-C43B-4941-BBDE-5A871C506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363" y="3277048"/>
            <a:ext cx="2197901" cy="140594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7A6FD82-CD4C-E328-9318-9774D940C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7710" y="1603246"/>
            <a:ext cx="2275075" cy="140594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EF7FCE8C-D78D-A4B1-4A65-B35CD4242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31" y="3954172"/>
            <a:ext cx="2990808" cy="17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7058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Baxi Respond Bold" pitchFamily="2" charset="0"/>
              <a:ea typeface="Baxi Respond Bold" pitchFamily="2" charset="0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4AA16-297A-4ABA-AA72-1A597E71F2E3}" type="slidenum">
              <a:rPr kumimoji="0" lang="hu-H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267E79-CE9B-F49C-A495-0D576F1534F9}"/>
              </a:ext>
            </a:extLst>
          </p:cNvPr>
          <p:cNvSpPr txBox="1"/>
          <p:nvPr/>
        </p:nvSpPr>
        <p:spPr>
          <a:xfrm>
            <a:off x="9084840" y="5997792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www.gepesz.hu</a:t>
            </a:r>
            <a:endParaRPr kumimoji="0" lang="hu-HU" sz="1400" b="1" i="0" u="none" strike="noStrike" kern="1200" cap="none" spc="8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B505C8-E0C1-E80C-7C75-D4C3942312C5}"/>
              </a:ext>
            </a:extLst>
          </p:cNvPr>
          <p:cNvSpPr txBox="1"/>
          <p:nvPr/>
        </p:nvSpPr>
        <p:spPr>
          <a:xfrm>
            <a:off x="615936" y="55602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</a:rPr>
              <a:t>LEVEGŐ-VÍZ HŐSZIVATTYÚK BEMUTATÁSA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DD93C92-9A96-2A78-2C52-E24925459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17" y="3067789"/>
            <a:ext cx="360876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helyőrzője 31" descr="tapsoló kéz">
            <a:extLst>
              <a:ext uri="{FF2B5EF4-FFF2-40B4-BE49-F238E27FC236}">
                <a16:creationId xmlns:a16="http://schemas.microsoft.com/office/drawing/2014/main" id="{CA265F82-8C99-93BD-B16A-4F8B36E5A0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782629" cy="6805783"/>
          </a:xfrm>
          <a:prstGeom prst="rect">
            <a:avLst/>
          </a:prstGeom>
        </p:spPr>
      </p:pic>
      <p:sp>
        <p:nvSpPr>
          <p:cNvPr id="20" name="Téglalap 19">
            <a:extLst>
              <a:ext uri="{FF2B5EF4-FFF2-40B4-BE49-F238E27FC236}">
                <a16:creationId xmlns:a16="http://schemas.microsoft.com/office/drawing/2014/main" id="{6F0566DA-77AE-2E87-3C1D-6EF5B4DC3457}"/>
              </a:ext>
            </a:extLst>
          </p:cNvPr>
          <p:cNvSpPr/>
          <p:nvPr/>
        </p:nvSpPr>
        <p:spPr>
          <a:xfrm>
            <a:off x="0" y="6804025"/>
            <a:ext cx="12192000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DFDA82C3-4B4E-6287-EE1B-B871C1A42921}"/>
              </a:ext>
            </a:extLst>
          </p:cNvPr>
          <p:cNvSpPr/>
          <p:nvPr/>
        </p:nvSpPr>
        <p:spPr>
          <a:xfrm>
            <a:off x="6560457" y="1898093"/>
            <a:ext cx="5631543" cy="1416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Cím 1">
            <a:extLst>
              <a:ext uri="{FF2B5EF4-FFF2-40B4-BE49-F238E27FC236}">
                <a16:creationId xmlns:a16="http://schemas.microsoft.com/office/drawing/2014/main" id="{EEF8A037-C92B-49D5-1E79-CE7B3195D139}"/>
              </a:ext>
            </a:extLst>
          </p:cNvPr>
          <p:cNvSpPr txBox="1">
            <a:spLocks/>
          </p:cNvSpPr>
          <p:nvPr/>
        </p:nvSpPr>
        <p:spPr>
          <a:xfrm>
            <a:off x="7767556" y="2089323"/>
            <a:ext cx="4175450" cy="1045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Köszönjük!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89960013-92E9-F088-D5D1-6FDB682D09A7}"/>
              </a:ext>
            </a:extLst>
          </p:cNvPr>
          <p:cNvSpPr/>
          <p:nvPr/>
        </p:nvSpPr>
        <p:spPr>
          <a:xfrm>
            <a:off x="9780588" y="1779309"/>
            <a:ext cx="2411412" cy="1019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68235E49-33B0-D1FF-47B4-A26809A3F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52" y="6233020"/>
            <a:ext cx="2030954" cy="4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helyőrzője 31" descr="tapsoló kéz">
            <a:extLst>
              <a:ext uri="{FF2B5EF4-FFF2-40B4-BE49-F238E27FC236}">
                <a16:creationId xmlns:a16="http://schemas.microsoft.com/office/drawing/2014/main" id="{CA265F82-8C99-93BD-B16A-4F8B36E5A0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782629" cy="6805783"/>
          </a:xfrm>
          <a:prstGeom prst="rect">
            <a:avLst/>
          </a:prstGeom>
        </p:spPr>
      </p:pic>
      <p:sp>
        <p:nvSpPr>
          <p:cNvPr id="20" name="Téglalap 19">
            <a:extLst>
              <a:ext uri="{FF2B5EF4-FFF2-40B4-BE49-F238E27FC236}">
                <a16:creationId xmlns:a16="http://schemas.microsoft.com/office/drawing/2014/main" id="{6F0566DA-77AE-2E87-3C1D-6EF5B4DC3457}"/>
              </a:ext>
            </a:extLst>
          </p:cNvPr>
          <p:cNvSpPr/>
          <p:nvPr/>
        </p:nvSpPr>
        <p:spPr>
          <a:xfrm>
            <a:off x="0" y="6804025"/>
            <a:ext cx="12192000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DFDA82C3-4B4E-6287-EE1B-B871C1A42921}"/>
              </a:ext>
            </a:extLst>
          </p:cNvPr>
          <p:cNvSpPr/>
          <p:nvPr/>
        </p:nvSpPr>
        <p:spPr>
          <a:xfrm>
            <a:off x="6560457" y="1898093"/>
            <a:ext cx="5631543" cy="1416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Cím 1">
            <a:extLst>
              <a:ext uri="{FF2B5EF4-FFF2-40B4-BE49-F238E27FC236}">
                <a16:creationId xmlns:a16="http://schemas.microsoft.com/office/drawing/2014/main" id="{EEF8A037-C92B-49D5-1E79-CE7B3195D139}"/>
              </a:ext>
            </a:extLst>
          </p:cNvPr>
          <p:cNvSpPr txBox="1">
            <a:spLocks/>
          </p:cNvSpPr>
          <p:nvPr/>
        </p:nvSpPr>
        <p:spPr>
          <a:xfrm>
            <a:off x="7767556" y="2089323"/>
            <a:ext cx="4175450" cy="10457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Köszönjük!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89960013-92E9-F088-D5D1-6FDB682D09A7}"/>
              </a:ext>
            </a:extLst>
          </p:cNvPr>
          <p:cNvSpPr/>
          <p:nvPr/>
        </p:nvSpPr>
        <p:spPr>
          <a:xfrm>
            <a:off x="9780588" y="1779309"/>
            <a:ext cx="2411412" cy="1019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68235E49-33B0-D1FF-47B4-A26809A3F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52" y="6233020"/>
            <a:ext cx="2030954" cy="4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42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diagram látható&#10;&#10;Automatikusan generált leírás">
            <a:extLst>
              <a:ext uri="{FF2B5EF4-FFF2-40B4-BE49-F238E27FC236}">
                <a16:creationId xmlns:a16="http://schemas.microsoft.com/office/drawing/2014/main" id="{FB677395-E8A9-917E-C2EF-6297A405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3" y="2566047"/>
            <a:ext cx="4679323" cy="3420000"/>
          </a:xfrm>
          <a:prstGeom prst="rect">
            <a:avLst/>
          </a:prstGeom>
        </p:spPr>
      </p:pic>
      <p:pic>
        <p:nvPicPr>
          <p:cNvPr id="12" name="Kép 11" descr="A képen asztal látható&#10;&#10;Automatikusan generált leírás">
            <a:extLst>
              <a:ext uri="{FF2B5EF4-FFF2-40B4-BE49-F238E27FC236}">
                <a16:creationId xmlns:a16="http://schemas.microsoft.com/office/drawing/2014/main" id="{11B311D2-A075-992E-798D-C5064AD0A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64" y="1288047"/>
            <a:ext cx="8257540" cy="25560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6DE3151-7A14-4839-67D3-447CAEB4D414}"/>
              </a:ext>
            </a:extLst>
          </p:cNvPr>
          <p:cNvSpPr txBox="1"/>
          <p:nvPr/>
        </p:nvSpPr>
        <p:spPr>
          <a:xfrm>
            <a:off x="6096000" y="4663520"/>
            <a:ext cx="6097772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Kültéri és beltéri egység távolsága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43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diagram látható&#10;&#10;Automatikusan generált leírás">
            <a:extLst>
              <a:ext uri="{FF2B5EF4-FFF2-40B4-BE49-F238E27FC236}">
                <a16:creationId xmlns:a16="http://schemas.microsoft.com/office/drawing/2014/main" id="{56EE24E4-4876-9401-120E-B7FD09CB8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19" y="549894"/>
            <a:ext cx="7032680" cy="5508000"/>
          </a:xfrm>
          <a:prstGeom prst="rect">
            <a:avLst/>
          </a:prstGeom>
        </p:spPr>
      </p:pic>
      <p:pic>
        <p:nvPicPr>
          <p:cNvPr id="11" name="Kép 10" descr="A képen diagram látható&#10;&#10;Automatikusan generált leírás">
            <a:extLst>
              <a:ext uri="{FF2B5EF4-FFF2-40B4-BE49-F238E27FC236}">
                <a16:creationId xmlns:a16="http://schemas.microsoft.com/office/drawing/2014/main" id="{EE959177-6A21-CC06-C2B5-AAFDE930F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4" y="2097897"/>
            <a:ext cx="3083831" cy="3960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9527836-FC91-6601-16CB-0148D9628BEB}"/>
              </a:ext>
            </a:extLst>
          </p:cNvPr>
          <p:cNvSpPr txBox="1"/>
          <p:nvPr/>
        </p:nvSpPr>
        <p:spPr>
          <a:xfrm>
            <a:off x="499561" y="1340338"/>
            <a:ext cx="6097772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8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Védőtávolságok</a:t>
            </a:r>
            <a:endParaRPr lang="en-US" sz="28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5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081AD8-895F-8FA8-AA7B-627A3D43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19" y="1745208"/>
            <a:ext cx="521936" cy="92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FB857D9-E60F-1E41-D39D-834EDEBC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76" y="2205055"/>
            <a:ext cx="1076785" cy="104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D9AA5B3-FB04-D10F-5003-AAE56FB24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28" y="1731679"/>
            <a:ext cx="702078" cy="142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8542767-4BFE-F6A1-15C5-99456129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914" y="2108636"/>
            <a:ext cx="1076785" cy="104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ronotermostato modulante baxi mago con wi-fi integrato (r-bus) codice  prod: 7701201 BAXI">
            <a:extLst>
              <a:ext uri="{FF2B5EF4-FFF2-40B4-BE49-F238E27FC236}">
                <a16:creationId xmlns:a16="http://schemas.microsoft.com/office/drawing/2014/main" id="{1F70A9D7-913D-C3FB-057B-3BC7BD303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2462" r="26240" b="28400"/>
          <a:stretch/>
        </p:blipFill>
        <p:spPr bwMode="auto">
          <a:xfrm>
            <a:off x="3778212" y="1596196"/>
            <a:ext cx="374707" cy="4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ronotermostato modulante baxi mago con wi-fi integrato (r-bus) codice  prod: 7701201 BAXI">
            <a:extLst>
              <a:ext uri="{FF2B5EF4-FFF2-40B4-BE49-F238E27FC236}">
                <a16:creationId xmlns:a16="http://schemas.microsoft.com/office/drawing/2014/main" id="{7C67DFD5-8432-5D8B-62DA-D1A5EF06D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2462" r="26240" b="28400"/>
          <a:stretch/>
        </p:blipFill>
        <p:spPr bwMode="auto">
          <a:xfrm>
            <a:off x="6596914" y="1161337"/>
            <a:ext cx="374707" cy="4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3">
            <a:extLst>
              <a:ext uri="{FF2B5EF4-FFF2-40B4-BE49-F238E27FC236}">
                <a16:creationId xmlns:a16="http://schemas.microsoft.com/office/drawing/2014/main" id="{F65168CF-701A-6AB5-6B7A-9B96BD9CB06F}"/>
              </a:ext>
            </a:extLst>
          </p:cNvPr>
          <p:cNvSpPr txBox="1"/>
          <p:nvPr/>
        </p:nvSpPr>
        <p:spPr>
          <a:xfrm>
            <a:off x="3373256" y="3500617"/>
            <a:ext cx="12212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rgbClr val="005B9C"/>
                </a:solidFill>
                <a:latin typeface="Trebuchet MS" panose="020B0603020202020204" pitchFamily="34" charset="0"/>
              </a:rPr>
              <a:t>PBS-i WH2</a:t>
            </a:r>
          </a:p>
        </p:txBody>
      </p:sp>
      <p:sp>
        <p:nvSpPr>
          <p:cNvPr id="16" name="CasellaDiTesto 14">
            <a:extLst>
              <a:ext uri="{FF2B5EF4-FFF2-40B4-BE49-F238E27FC236}">
                <a16:creationId xmlns:a16="http://schemas.microsoft.com/office/drawing/2014/main" id="{561BF0ED-7E8B-BCAC-6481-4940F465CF98}"/>
              </a:ext>
            </a:extLst>
          </p:cNvPr>
          <p:cNvSpPr txBox="1"/>
          <p:nvPr/>
        </p:nvSpPr>
        <p:spPr>
          <a:xfrm>
            <a:off x="6244035" y="3500617"/>
            <a:ext cx="10376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rgbClr val="005B9C"/>
                </a:solidFill>
                <a:latin typeface="Trebuchet MS" panose="020B0603020202020204" pitchFamily="34" charset="0"/>
              </a:rPr>
              <a:t>PBS-i FS2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455ED7A-197B-440D-EAAA-5BF1DF0C8A31}"/>
              </a:ext>
            </a:extLst>
          </p:cNvPr>
          <p:cNvSpPr txBox="1"/>
          <p:nvPr/>
        </p:nvSpPr>
        <p:spPr>
          <a:xfrm>
            <a:off x="3437977" y="4215032"/>
            <a:ext cx="10376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rgbClr val="005B9C"/>
                </a:solidFill>
                <a:latin typeface="Trebuchet MS" panose="020B0603020202020204" pitchFamily="34" charset="0"/>
              </a:rPr>
              <a:t>Alya WH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D28918B-B6BB-AE51-2807-861F76C2D595}"/>
              </a:ext>
            </a:extLst>
          </p:cNvPr>
          <p:cNvSpPr txBox="1"/>
          <p:nvPr/>
        </p:nvSpPr>
        <p:spPr>
          <a:xfrm>
            <a:off x="6332684" y="4215032"/>
            <a:ext cx="8053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rgbClr val="005B9C"/>
                </a:solidFill>
                <a:latin typeface="Trebuchet MS" panose="020B0603020202020204" pitchFamily="34" charset="0"/>
              </a:rPr>
              <a:t>Alya FS</a:t>
            </a:r>
          </a:p>
        </p:txBody>
      </p:sp>
      <p:pic>
        <p:nvPicPr>
          <p:cNvPr id="19" name="Picture 2" descr="r32 da osservatoriosullacasa.it">
            <a:extLst>
              <a:ext uri="{FF2B5EF4-FFF2-40B4-BE49-F238E27FC236}">
                <a16:creationId xmlns:a16="http://schemas.microsoft.com/office/drawing/2014/main" id="{ACFC486B-817E-6281-6ADC-F42BFF77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54" y="4935514"/>
            <a:ext cx="460211" cy="4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32 da osservatoriosullacasa.it">
            <a:extLst>
              <a:ext uri="{FF2B5EF4-FFF2-40B4-BE49-F238E27FC236}">
                <a16:creationId xmlns:a16="http://schemas.microsoft.com/office/drawing/2014/main" id="{F0149962-C330-0C30-8678-0FAAE31D9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93" y="4935514"/>
            <a:ext cx="460211" cy="4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FF266FC-6BB1-7282-5CB2-DF739243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13" y="2384680"/>
            <a:ext cx="329800" cy="3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D4FF0E0C-8BF9-D01D-80A5-B05C1192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54" y="1736861"/>
            <a:ext cx="329800" cy="3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ccia a destra 9">
            <a:extLst>
              <a:ext uri="{FF2B5EF4-FFF2-40B4-BE49-F238E27FC236}">
                <a16:creationId xmlns:a16="http://schemas.microsoft.com/office/drawing/2014/main" id="{769F33C7-D995-63E3-CC89-D60056714F00}"/>
              </a:ext>
            </a:extLst>
          </p:cNvPr>
          <p:cNvSpPr/>
          <p:nvPr/>
        </p:nvSpPr>
        <p:spPr bwMode="auto">
          <a:xfrm rot="5400000">
            <a:off x="3830550" y="3876619"/>
            <a:ext cx="270030" cy="324036"/>
          </a:xfrm>
          <a:prstGeom prst="rightArrow">
            <a:avLst>
              <a:gd name="adj1" fmla="val 33562"/>
              <a:gd name="adj2" fmla="val 72192"/>
            </a:avLst>
          </a:prstGeom>
          <a:solidFill>
            <a:srgbClr val="005B9C"/>
          </a:solidFill>
          <a:ln>
            <a:noFill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it-IT" sz="1800">
              <a:latin typeface="Times New Roman" charset="0"/>
            </a:endParaRPr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B3B762FD-7FD2-F607-FF75-4DD4AFEBA19A}"/>
              </a:ext>
            </a:extLst>
          </p:cNvPr>
          <p:cNvSpPr/>
          <p:nvPr/>
        </p:nvSpPr>
        <p:spPr bwMode="auto">
          <a:xfrm rot="5400000">
            <a:off x="6606898" y="3876619"/>
            <a:ext cx="270030" cy="324036"/>
          </a:xfrm>
          <a:prstGeom prst="rightArrow">
            <a:avLst>
              <a:gd name="adj1" fmla="val 33562"/>
              <a:gd name="adj2" fmla="val 72192"/>
            </a:avLst>
          </a:prstGeom>
          <a:solidFill>
            <a:srgbClr val="005B9C"/>
          </a:solidFill>
          <a:ln>
            <a:noFill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it-IT" sz="1800">
              <a:latin typeface="Times New Roman" charset="0"/>
            </a:endParaRPr>
          </a:p>
        </p:txBody>
      </p:sp>
      <p:sp>
        <p:nvSpPr>
          <p:cNvPr id="29" name="CasellaDiTesto 10">
            <a:extLst>
              <a:ext uri="{FF2B5EF4-FFF2-40B4-BE49-F238E27FC236}">
                <a16:creationId xmlns:a16="http://schemas.microsoft.com/office/drawing/2014/main" id="{BE63F4F2-334A-B0D2-CE00-E46F5ADE3DFB}"/>
              </a:ext>
            </a:extLst>
          </p:cNvPr>
          <p:cNvSpPr txBox="1"/>
          <p:nvPr/>
        </p:nvSpPr>
        <p:spPr>
          <a:xfrm>
            <a:off x="3571219" y="3294215"/>
            <a:ext cx="929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5B9C"/>
                </a:solidFill>
                <a:latin typeface="Trebuchet MS" panose="020B0603020202020204" pitchFamily="34" charset="0"/>
              </a:rPr>
              <a:t>4,5-16 kW</a:t>
            </a:r>
          </a:p>
        </p:txBody>
      </p:sp>
      <p:sp>
        <p:nvSpPr>
          <p:cNvPr id="30" name="CasellaDiTesto 27">
            <a:extLst>
              <a:ext uri="{FF2B5EF4-FFF2-40B4-BE49-F238E27FC236}">
                <a16:creationId xmlns:a16="http://schemas.microsoft.com/office/drawing/2014/main" id="{664CBFE5-93F9-EE52-061E-733B5E07C16A}"/>
              </a:ext>
            </a:extLst>
          </p:cNvPr>
          <p:cNvSpPr txBox="1"/>
          <p:nvPr/>
        </p:nvSpPr>
        <p:spPr>
          <a:xfrm>
            <a:off x="6251570" y="3294215"/>
            <a:ext cx="10767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5B9C"/>
                </a:solidFill>
                <a:latin typeface="Trebuchet MS" panose="020B0603020202020204" pitchFamily="34" charset="0"/>
              </a:rPr>
              <a:t>4,5-16 kW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29FD42E-BF5B-5527-912D-E04FB837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77" y="4721597"/>
            <a:ext cx="1161340" cy="9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9CC3B5F2-0F6B-5478-558C-62FEC4BA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83" y="4067372"/>
            <a:ext cx="821842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0C3ECF57-6FD1-ADD6-265C-4D74CF8B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11" y="4302560"/>
            <a:ext cx="7048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FC04E97-DA2E-6814-3BE0-0DB314DB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62" y="4699603"/>
            <a:ext cx="1161340" cy="9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ronotermostato modulante baxi mago con wi-fi integrato (r-bus) codice  prod: 7701201 BAXI">
            <a:extLst>
              <a:ext uri="{FF2B5EF4-FFF2-40B4-BE49-F238E27FC236}">
                <a16:creationId xmlns:a16="http://schemas.microsoft.com/office/drawing/2014/main" id="{FEFDEBDF-1331-65EC-ACFB-BD4721237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2462" r="26240" b="28400"/>
          <a:stretch/>
        </p:blipFill>
        <p:spPr bwMode="auto">
          <a:xfrm>
            <a:off x="4370023" y="4103818"/>
            <a:ext cx="374707" cy="4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ronotermostato modulante baxi mago con wi-fi integrato (r-bus) codice  prod: 7701201 BAXI">
            <a:extLst>
              <a:ext uri="{FF2B5EF4-FFF2-40B4-BE49-F238E27FC236}">
                <a16:creationId xmlns:a16="http://schemas.microsoft.com/office/drawing/2014/main" id="{C37B3044-F6CF-ADD3-01ED-AAE29DF0D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12462" r="26240" b="28400"/>
          <a:stretch/>
        </p:blipFill>
        <p:spPr bwMode="auto">
          <a:xfrm>
            <a:off x="7244510" y="4054985"/>
            <a:ext cx="374707" cy="4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22F98B47-075C-1C81-DC66-A17067FD3F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542" y="1338698"/>
            <a:ext cx="216526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7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6</a:t>
            </a:fld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88340ACF-0180-10EC-9904-C7765A8C9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11" y="2748967"/>
            <a:ext cx="247799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hu-HU" alt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hu-HU" altLang="it-I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ALYA</a:t>
            </a:r>
            <a:r>
              <a:rPr lang="en-US" altLang="it-I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endParaRPr lang="hu-HU" altLang="it-IT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hu-HU" alt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WH és FS</a:t>
            </a:r>
          </a:p>
          <a:p>
            <a:pPr algn="ctr" eaLnBrk="1" hangingPunct="1">
              <a:defRPr/>
            </a:pPr>
            <a:r>
              <a:rPr lang="hu-HU" alt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sorozat</a:t>
            </a:r>
            <a:endParaRPr lang="en-US" altLang="it-IT" sz="2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09560E6-F548-4C99-7714-C8AB4A12C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135" y="4471492"/>
            <a:ext cx="5040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MR</a:t>
            </a:r>
          </a:p>
          <a:p>
            <a:pPr algn="l" eaLnBrk="1" hangingPunct="1">
              <a:defRPr/>
            </a:pPr>
            <a:endParaRPr lang="en-US" altLang="it-IT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r>
              <a:rPr lang="en-US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TR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80BC42F-D2D6-9263-9081-9A62B05E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648" y="4169811"/>
            <a:ext cx="82809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4</a:t>
            </a:r>
          </a:p>
          <a:p>
            <a:pPr algn="ctr" eaLnBrk="1" hangingPunct="1">
              <a:defRPr/>
            </a:pPr>
            <a:r>
              <a:rPr lang="en-US" alt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6</a:t>
            </a:r>
          </a:p>
          <a:p>
            <a:pPr algn="ctr" eaLnBrk="1" hangingPunct="1">
              <a:defRPr/>
            </a:pPr>
            <a:r>
              <a:rPr lang="en-US" alt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8</a:t>
            </a:r>
          </a:p>
          <a:p>
            <a:pPr algn="ctr" eaLnBrk="1" hangingPunct="1">
              <a:defRPr/>
            </a:pPr>
            <a:r>
              <a:rPr lang="en-US" alt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11</a:t>
            </a:r>
          </a:p>
          <a:p>
            <a:pPr algn="ctr" eaLnBrk="1" hangingPunct="1">
              <a:defRPr/>
            </a:pPr>
            <a:r>
              <a:rPr lang="en-US" alt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3CAFD67-222B-EA37-3496-0E42039BB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190" y="4492978"/>
            <a:ext cx="11265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it-I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H</a:t>
            </a:r>
          </a:p>
          <a:p>
            <a:pPr algn="l" eaLnBrk="1" hangingPunct="1">
              <a:defRPr/>
            </a:pPr>
            <a:endParaRPr lang="en-US" altLang="it-IT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algn="l" eaLnBrk="1" hangingPunct="1">
              <a:defRPr/>
            </a:pPr>
            <a:r>
              <a:rPr lang="en-US" altLang="it-I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</a:t>
            </a:r>
          </a:p>
        </p:txBody>
      </p:sp>
      <p:cxnSp>
        <p:nvCxnSpPr>
          <p:cNvPr id="13" name="Connettore 2 2">
            <a:extLst>
              <a:ext uri="{FF2B5EF4-FFF2-40B4-BE49-F238E27FC236}">
                <a16:creationId xmlns:a16="http://schemas.microsoft.com/office/drawing/2014/main" id="{3939D27B-E944-B420-9C63-DB4DC2E5BCF4}"/>
              </a:ext>
            </a:extLst>
          </p:cNvPr>
          <p:cNvCxnSpPr/>
          <p:nvPr/>
        </p:nvCxnSpPr>
        <p:spPr>
          <a:xfrm flipV="1">
            <a:off x="3439159" y="5263579"/>
            <a:ext cx="1" cy="41375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29">
            <a:extLst>
              <a:ext uri="{FF2B5EF4-FFF2-40B4-BE49-F238E27FC236}">
                <a16:creationId xmlns:a16="http://schemas.microsoft.com/office/drawing/2014/main" id="{29CD92F9-277A-91AA-862C-6E0C6B0C4194}"/>
              </a:ext>
            </a:extLst>
          </p:cNvPr>
          <p:cNvCxnSpPr/>
          <p:nvPr/>
        </p:nvCxnSpPr>
        <p:spPr>
          <a:xfrm>
            <a:off x="4060600" y="4669661"/>
            <a:ext cx="56768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0">
            <a:extLst>
              <a:ext uri="{FF2B5EF4-FFF2-40B4-BE49-F238E27FC236}">
                <a16:creationId xmlns:a16="http://schemas.microsoft.com/office/drawing/2014/main" id="{D343A2E1-6BAF-E57F-9B3B-A133A927FD27}"/>
              </a:ext>
            </a:extLst>
          </p:cNvPr>
          <p:cNvCxnSpPr/>
          <p:nvPr/>
        </p:nvCxnSpPr>
        <p:spPr>
          <a:xfrm>
            <a:off x="4052217" y="5173717"/>
            <a:ext cx="56768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5">
            <a:extLst>
              <a:ext uri="{FF2B5EF4-FFF2-40B4-BE49-F238E27FC236}">
                <a16:creationId xmlns:a16="http://schemas.microsoft.com/office/drawing/2014/main" id="{ADBAAD51-DD89-7277-7C99-12B95A0C6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324" y="3825160"/>
            <a:ext cx="25854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hu-HU" alt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EGYFÁZISÚ</a:t>
            </a:r>
            <a:endParaRPr lang="it-IT" altLang="it-IT" sz="16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41" name="Connettore 2 32">
            <a:extLst>
              <a:ext uri="{FF2B5EF4-FFF2-40B4-BE49-F238E27FC236}">
                <a16:creationId xmlns:a16="http://schemas.microsoft.com/office/drawing/2014/main" id="{B3EAB72C-3096-AD31-6CC0-D0ADB42CB262}"/>
              </a:ext>
            </a:extLst>
          </p:cNvPr>
          <p:cNvCxnSpPr/>
          <p:nvPr/>
        </p:nvCxnSpPr>
        <p:spPr>
          <a:xfrm>
            <a:off x="3439160" y="4183459"/>
            <a:ext cx="0" cy="35274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5">
            <a:extLst>
              <a:ext uri="{FF2B5EF4-FFF2-40B4-BE49-F238E27FC236}">
                <a16:creationId xmlns:a16="http://schemas.microsoft.com/office/drawing/2014/main" id="{F2F8D569-F2EF-4D30-1458-E66D254C7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8" y="4509126"/>
            <a:ext cx="32319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hu-HU" alt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KAZÁNNAL ÖSSZEKAPCSOLHATÓ</a:t>
            </a:r>
            <a:endParaRPr lang="it-IT" altLang="it-IT" sz="16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E094901B-B9D2-336D-2927-89CDFCED7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145" y="5013182"/>
            <a:ext cx="47529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it-IT" alt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hu-HU" alt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LEKTROMOS KIEGÉSZÍTŐ FŰTÉS</a:t>
            </a:r>
            <a:endParaRPr lang="it-IT" altLang="it-IT" sz="16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Kép 43">
            <a:extLst>
              <a:ext uri="{FF2B5EF4-FFF2-40B4-BE49-F238E27FC236}">
                <a16:creationId xmlns:a16="http://schemas.microsoft.com/office/drawing/2014/main" id="{1B077286-00B9-C32D-85AC-8FB1C09E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8" y="2284871"/>
            <a:ext cx="1357844" cy="406363"/>
          </a:xfrm>
          <a:prstGeom prst="rect">
            <a:avLst/>
          </a:prstGeom>
        </p:spPr>
      </p:pic>
      <p:sp>
        <p:nvSpPr>
          <p:cNvPr id="45" name="Szövegdoboz 44">
            <a:extLst>
              <a:ext uri="{FF2B5EF4-FFF2-40B4-BE49-F238E27FC236}">
                <a16:creationId xmlns:a16="http://schemas.microsoft.com/office/drawing/2014/main" id="{84AB21BF-8334-0016-348C-BA9045BFB7FF}"/>
              </a:ext>
            </a:extLst>
          </p:cNvPr>
          <p:cNvSpPr txBox="1"/>
          <p:nvPr/>
        </p:nvSpPr>
        <p:spPr>
          <a:xfrm>
            <a:off x="7843560" y="4903440"/>
            <a:ext cx="4255508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-</a:t>
            </a:r>
            <a:r>
              <a:rPr lang="en-US" dirty="0" err="1">
                <a:solidFill>
                  <a:srgbClr val="002060"/>
                </a:solidFill>
              </a:rPr>
              <a:t>zónaszabályzott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rendszerekhez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illeszthető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-távoli elérés</a:t>
            </a:r>
          </a:p>
        </p:txBody>
      </p:sp>
      <p:pic>
        <p:nvPicPr>
          <p:cNvPr id="46" name="Picture 6" descr="Site Logo">
            <a:extLst>
              <a:ext uri="{FF2B5EF4-FFF2-40B4-BE49-F238E27FC236}">
                <a16:creationId xmlns:a16="http://schemas.microsoft.com/office/drawing/2014/main" id="{68785561-6D8E-B62F-D68C-859CAD75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642" y="2522056"/>
            <a:ext cx="1846015" cy="45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Kép 46">
            <a:extLst>
              <a:ext uri="{FF2B5EF4-FFF2-40B4-BE49-F238E27FC236}">
                <a16:creationId xmlns:a16="http://schemas.microsoft.com/office/drawing/2014/main" id="{CEDF0AC7-A8DF-894F-5C61-4599521D1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5148" y="3133344"/>
            <a:ext cx="1103027" cy="357171"/>
          </a:xfrm>
          <a:prstGeom prst="rect">
            <a:avLst/>
          </a:prstGeom>
        </p:spPr>
      </p:pic>
      <p:pic>
        <p:nvPicPr>
          <p:cNvPr id="48" name="Kép 47">
            <a:extLst>
              <a:ext uri="{FF2B5EF4-FFF2-40B4-BE49-F238E27FC236}">
                <a16:creationId xmlns:a16="http://schemas.microsoft.com/office/drawing/2014/main" id="{6A2F8AD9-131E-8064-41AD-C6518D3C5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175" y="3133098"/>
            <a:ext cx="1060893" cy="345722"/>
          </a:xfrm>
          <a:prstGeom prst="rect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2EF8212F-17C2-8871-3805-86317873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061" y="1377895"/>
            <a:ext cx="1306018" cy="102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Gruppo 1">
            <a:extLst>
              <a:ext uri="{FF2B5EF4-FFF2-40B4-BE49-F238E27FC236}">
                <a16:creationId xmlns:a16="http://schemas.microsoft.com/office/drawing/2014/main" id="{97F3BBF1-0DBE-3D9A-CAA6-8089C3EF9132}"/>
              </a:ext>
            </a:extLst>
          </p:cNvPr>
          <p:cNvGrpSpPr/>
          <p:nvPr/>
        </p:nvGrpSpPr>
        <p:grpSpPr>
          <a:xfrm>
            <a:off x="4930246" y="970090"/>
            <a:ext cx="3692503" cy="3408690"/>
            <a:chOff x="5517610" y="818684"/>
            <a:chExt cx="3692503" cy="3408690"/>
          </a:xfrm>
        </p:grpSpPr>
        <p:pic>
          <p:nvPicPr>
            <p:cNvPr id="51" name="Immagine 25">
              <a:extLst>
                <a:ext uri="{FF2B5EF4-FFF2-40B4-BE49-F238E27FC236}">
                  <a16:creationId xmlns:a16="http://schemas.microsoft.com/office/drawing/2014/main" id="{A90629B7-17D6-20C0-3213-B82B461CB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807901" y="818684"/>
              <a:ext cx="1346863" cy="1951809"/>
            </a:xfrm>
            <a:prstGeom prst="rect">
              <a:avLst/>
            </a:prstGeom>
          </p:spPr>
        </p:pic>
        <p:pic>
          <p:nvPicPr>
            <p:cNvPr id="52" name="Immagine 26" descr="Immagine che contiene apparecchio&#10;&#10;Descrizione generata automaticamente">
              <a:extLst>
                <a:ext uri="{FF2B5EF4-FFF2-40B4-BE49-F238E27FC236}">
                  <a16:creationId xmlns:a16="http://schemas.microsoft.com/office/drawing/2014/main" id="{731534C1-E891-AE3E-0A44-E9D8A0CF9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162" b="93896" l="4458" r="40317">
                          <a14:foregroundMark x1="5201" y1="8162" x2="18722" y2="15981"/>
                          <a14:foregroundMark x1="21050" y1="25240" x2="21050" y2="25240"/>
                          <a14:foregroundMark x1="27241" y1="24554" x2="24071" y2="28738"/>
                          <a14:foregroundMark x1="28430" y1="23182" x2="30064" y2="24829"/>
                          <a14:foregroundMark x1="32937" y1="20645" x2="27885" y2="29630"/>
                          <a14:foregroundMark x1="7380" y1="8162" x2="33432" y2="9328"/>
                          <a14:foregroundMark x1="8717" y1="18107" x2="10599" y2="64883"/>
                          <a14:foregroundMark x1="10599" y1="64883" x2="6389" y2="20645"/>
                          <a14:foregroundMark x1="9064" y1="40535" x2="9212" y2="87929"/>
                          <a14:foregroundMark x1="9212" y1="87929" x2="6686" y2="39369"/>
                          <a14:foregroundMark x1="10203" y1="93896" x2="10203" y2="93896"/>
                          <a14:foregroundMark x1="22041" y1="25034" x2="22041" y2="25034"/>
                          <a14:foregroundMark x1="22585" y1="25034" x2="18722" y2="25240"/>
                          <a14:foregroundMark x1="25904" y1="25926" x2="27241" y2="25514"/>
                          <a14:foregroundMark x1="26251" y1="24348" x2="24715" y2="24348"/>
                          <a14:foregroundMark x1="24715" y1="23868" x2="23725" y2="245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201"/>
            <a:stretch/>
          </p:blipFill>
          <p:spPr>
            <a:xfrm flipH="1">
              <a:off x="7154764" y="914276"/>
              <a:ext cx="2055349" cy="3313098"/>
            </a:xfrm>
            <a:prstGeom prst="rect">
              <a:avLst/>
            </a:prstGeom>
          </p:spPr>
        </p:pic>
        <p:grpSp>
          <p:nvGrpSpPr>
            <p:cNvPr id="53" name="Gruppo 27">
              <a:extLst>
                <a:ext uri="{FF2B5EF4-FFF2-40B4-BE49-F238E27FC236}">
                  <a16:creationId xmlns:a16="http://schemas.microsoft.com/office/drawing/2014/main" id="{4F60D612-B730-7402-5501-440C33022EEA}"/>
                </a:ext>
              </a:extLst>
            </p:cNvPr>
            <p:cNvGrpSpPr/>
            <p:nvPr/>
          </p:nvGrpSpPr>
          <p:grpSpPr>
            <a:xfrm>
              <a:off x="5517610" y="2777589"/>
              <a:ext cx="1696584" cy="1361948"/>
              <a:chOff x="5517610" y="2381349"/>
              <a:chExt cx="1696584" cy="1361948"/>
            </a:xfrm>
          </p:grpSpPr>
          <p:pic>
            <p:nvPicPr>
              <p:cNvPr id="54" name="Picture 5">
                <a:extLst>
                  <a:ext uri="{FF2B5EF4-FFF2-40B4-BE49-F238E27FC236}">
                    <a16:creationId xmlns:a16="http://schemas.microsoft.com/office/drawing/2014/main" id="{82B5A9D0-193B-A918-0DB2-2FF7BB37AA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899" b="94928" l="4928" r="95942">
                            <a14:foregroundMark x1="14758" y1="7655" x2="82899" y2="10870"/>
                            <a14:foregroundMark x1="98812" y1="83333" x2="99130" y2="84783"/>
                            <a14:foregroundMark x1="98732" y1="82971" x2="98812" y2="83333"/>
                            <a14:foregroundMark x1="98573" y1="82246" x2="98732" y2="82971"/>
                            <a14:foregroundMark x1="98456" y1="81713" x2="98573" y2="82246"/>
                            <a14:foregroundMark x1="98175" y1="80435" x2="98274" y2="80888"/>
                            <a14:foregroundMark x1="97618" y1="77899" x2="97857" y2="78986"/>
                            <a14:foregroundMark x1="82899" y1="10870" x2="97618" y2="77899"/>
                            <a14:foregroundMark x1="99130" y1="84783" x2="27536" y2="92029"/>
                            <a14:foregroundMark x1="27536" y1="92029" x2="10435" y2="19203"/>
                            <a14:foregroundMark x1="10435" y1="19203" x2="11884" y2="9058"/>
                            <a14:foregroundMark x1="21159" y1="17754" x2="21159" y2="17754"/>
                            <a14:foregroundMark x1="19420" y1="13043" x2="19420" y2="13043"/>
                            <a14:foregroundMark x1="17971" y1="12319" x2="17971" y2="12319"/>
                            <a14:foregroundMark x1="17681" y1="12319" x2="17681" y2="12319"/>
                            <a14:foregroundMark x1="17681" y1="12319" x2="19130" y2="26449"/>
                            <a14:foregroundMark x1="18841" y1="43841" x2="17101" y2="58333"/>
                            <a14:foregroundMark x1="15942" y1="81159" x2="15942" y2="81159"/>
                            <a14:foregroundMark x1="15652" y1="82609" x2="15652" y2="82609"/>
                            <a14:foregroundMark x1="17681" y1="85507" x2="18841" y2="86232"/>
                            <a14:foregroundMark x1="30145" y1="94928" x2="30145" y2="94928"/>
                            <a14:foregroundMark x1="30145" y1="94928" x2="30145" y2="94928"/>
                            <a14:foregroundMark x1="27246" y1="93478" x2="27246" y2="93478"/>
                            <a14:foregroundMark x1="30725" y1="93478" x2="30725" y2="93478"/>
                            <a14:foregroundMark x1="31014" y1="93841" x2="31014" y2="93841"/>
                            <a14:foregroundMark x1="31304" y1="94565" x2="31304" y2="94565"/>
                            <a14:foregroundMark x1="31304" y1="94565" x2="31304" y2="94565"/>
                            <a14:foregroundMark x1="33333" y1="94565" x2="33333" y2="94565"/>
                            <a14:foregroundMark x1="33623" y1="94565" x2="33623" y2="94565"/>
                            <a14:foregroundMark x1="7826" y1="81522" x2="7826" y2="81522"/>
                            <a14:foregroundMark x1="10725" y1="86594" x2="10725" y2="86594"/>
                            <a14:foregroundMark x1="10725" y1="86594" x2="10725" y2="86594"/>
                            <a14:foregroundMark x1="11884" y1="86957" x2="11884" y2="86957"/>
                            <a14:foregroundMark x1="14783" y1="86957" x2="14783" y2="86957"/>
                            <a14:foregroundMark x1="17971" y1="86957" x2="20000" y2="86957"/>
                            <a14:foregroundMark x1="24928" y1="86594" x2="24928" y2="86594"/>
                            <a14:foregroundMark x1="24928" y1="86594" x2="24928" y2="86594"/>
                            <a14:foregroundMark x1="8116" y1="88043" x2="8116" y2="88043"/>
                            <a14:foregroundMark x1="8116" y1="88043" x2="8116" y2="88043"/>
                            <a14:foregroundMark x1="18261" y1="13768" x2="18261" y2="13768"/>
                            <a14:foregroundMark x1="14493" y1="12319" x2="14493" y2="12319"/>
                            <a14:foregroundMark x1="14493" y1="12319" x2="14493" y2="12319"/>
                            <a14:foregroundMark x1="14493" y1="21377" x2="14493" y2="21377"/>
                            <a14:foregroundMark x1="15072" y1="26087" x2="15362" y2="30435"/>
                            <a14:foregroundMark x1="15942" y1="34420" x2="16232" y2="38406"/>
                            <a14:foregroundMark x1="16232" y1="50362" x2="13333" y2="13406"/>
                            <a14:foregroundMark x1="20000" y1="12319" x2="20290" y2="88768"/>
                            <a14:foregroundMark x1="7536" y1="11594" x2="7536" y2="23188"/>
                            <a14:foregroundMark x1="19710" y1="52536" x2="19420" y2="54710"/>
                            <a14:foregroundMark x1="12754" y1="45290" x2="15362" y2="84058"/>
                            <a14:foregroundMark x1="8696" y1="57971" x2="8696" y2="57971"/>
                            <a14:foregroundMark x1="47190" y1="7777" x2="93913" y2="13406"/>
                            <a14:foregroundMark x1="21739" y1="4710" x2="25663" y2="5183"/>
                            <a14:foregroundMark x1="93913" y1="13406" x2="77681" y2="72826"/>
                            <a14:foregroundMark x1="83478" y1="25362" x2="82899" y2="36232"/>
                            <a14:foregroundMark x1="82029" y1="35145" x2="82029" y2="35145"/>
                            <a14:foregroundMark x1="82029" y1="34783" x2="83188" y2="41304"/>
                            <a14:foregroundMark x1="84058" y1="46014" x2="84058" y2="46014"/>
                            <a14:foregroundMark x1="88986" y1="39493" x2="88986" y2="39493"/>
                            <a14:foregroundMark x1="91014" y1="31884" x2="91014" y2="31884"/>
                            <a14:foregroundMark x1="91014" y1="30797" x2="91014" y2="30797"/>
                            <a14:foregroundMark x1="91594" y1="30435" x2="91594" y2="30435"/>
                            <a14:foregroundMark x1="93623" y1="33333" x2="93913" y2="34783"/>
                            <a14:foregroundMark x1="94493" y1="38043" x2="94493" y2="38043"/>
                            <a14:foregroundMark x1="94493" y1="11232" x2="94493" y2="11232"/>
                            <a14:foregroundMark x1="94493" y1="11232" x2="94493" y2="11232"/>
                            <a14:foregroundMark x1="93913" y1="8696" x2="93913" y2="8696"/>
                            <a14:foregroundMark x1="93913" y1="8696" x2="93913" y2="8696"/>
                            <a14:foregroundMark x1="87536" y1="77536" x2="87536" y2="77536"/>
                            <a14:foregroundMark x1="87536" y1="77536" x2="87536" y2="77536"/>
                            <a14:foregroundMark x1="94203" y1="59420" x2="81739" y2="69928"/>
                            <a14:foregroundMark x1="94493" y1="81159" x2="94493" y2="81159"/>
                            <a14:foregroundMark x1="94493" y1="81159" x2="94493" y2="81159"/>
                            <a14:foregroundMark x1="88406" y1="88768" x2="88406" y2="88768"/>
                            <a14:foregroundMark x1="88406" y1="88768" x2="88406" y2="88768"/>
                            <a14:foregroundMark x1="88406" y1="89493" x2="88406" y2="89493"/>
                            <a14:foregroundMark x1="88406" y1="89493" x2="88406" y2="89493"/>
                            <a14:foregroundMark x1="6667" y1="85507" x2="7246" y2="20652"/>
                            <a14:foregroundMark x1="23768" y1="28986" x2="23768" y2="28986"/>
                            <a14:foregroundMark x1="5797" y1="45652" x2="5797" y2="45652"/>
                            <a14:foregroundMark x1="5797" y1="36957" x2="5797" y2="36957"/>
                            <a14:foregroundMark x1="89247" y1="10722" x2="93333" y2="12319"/>
                            <a14:foregroundMark x1="20870" y1="2899" x2="20870" y2="2899"/>
                            <a14:foregroundMark x1="18841" y1="4348" x2="18841" y2="4348"/>
                            <a14:foregroundMark x1="17681" y1="4348" x2="7246" y2="7971"/>
                            <a14:foregroundMark x1="19130" y1="2899" x2="19130" y2="2899"/>
                            <a14:foregroundMark x1="25507" y1="4710" x2="73913" y2="9420"/>
                            <a14:foregroundMark x1="95362" y1="9420" x2="57681" y2="8696"/>
                            <a14:foregroundMark x1="62319" y1="6159" x2="62319" y2="6159"/>
                            <a14:foregroundMark x1="67826" y1="6522" x2="67826" y2="6522"/>
                            <a14:foregroundMark x1="71594" y1="7246" x2="71594" y2="7246"/>
                            <a14:foregroundMark x1="75942" y1="7609" x2="75942" y2="7609"/>
                            <a14:foregroundMark x1="82029" y1="7609" x2="82029" y2="7609"/>
                            <a14:foregroundMark x1="77391" y1="7246" x2="77391" y2="7246"/>
                            <a14:foregroundMark x1="79420" y1="6522" x2="79420" y2="6522"/>
                            <a14:foregroundMark x1="83478" y1="7246" x2="83478" y2="7246"/>
                            <a14:foregroundMark x1="88406" y1="7609" x2="88406" y2="7609"/>
                            <a14:foregroundMark x1="93333" y1="7609" x2="93333" y2="7609"/>
                            <a14:foregroundMark x1="95942" y1="7971" x2="95942" y2="7971"/>
                            <a14:foregroundMark x1="86667" y1="6884" x2="86667" y2="6884"/>
                            <a14:foregroundMark x1="28696" y1="4348" x2="28696" y2="4348"/>
                            <a14:foregroundMark x1="30145" y1="3986" x2="30145" y2="3986"/>
                            <a14:foregroundMark x1="25797" y1="3623" x2="25797" y2="3623"/>
                            <a14:foregroundMark x1="27536" y1="3986" x2="27536" y2="3986"/>
                            <a14:foregroundMark x1="27826" y1="3986" x2="27826" y2="3986"/>
                            <a14:foregroundMark x1="27826" y1="3986" x2="27826" y2="3986"/>
                            <a14:foregroundMark x1="89855" y1="89855" x2="89855" y2="89855"/>
                            <a14:backgroundMark x1="16521" y1="2464" x2="19130" y2="2174"/>
                            <a14:backgroundMark x1="93479" y1="5685" x2="95072" y2="5797"/>
                            <a14:backgroundMark x1="98551" y1="82971" x2="98551" y2="82971"/>
                            <a14:backgroundMark x1="97971" y1="80072" x2="97971" y2="80072"/>
                            <a14:backgroundMark x1="97971" y1="77899" x2="97971" y2="77899"/>
                            <a14:backgroundMark x1="98551" y1="81159" x2="98261" y2="81522"/>
                            <a14:backgroundMark x1="98261" y1="82246" x2="98261" y2="82246"/>
                            <a14:backgroundMark x1="98261" y1="84783" x2="98261" y2="84783"/>
                            <a14:backgroundMark x1="98261" y1="78986" x2="98261" y2="78986"/>
                            <a14:backgroundMark x1="98261" y1="78986" x2="98261" y2="80435"/>
                            <a14:backgroundMark x1="98261" y1="81159" x2="98261" y2="81159"/>
                            <a14:backgroundMark x1="99130" y1="83333" x2="99130" y2="83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517610" y="2381349"/>
                <a:ext cx="1696584" cy="1361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magine 8">
                <a:extLst>
                  <a:ext uri="{FF2B5EF4-FFF2-40B4-BE49-F238E27FC236}">
                    <a16:creationId xmlns:a16="http://schemas.microsoft.com/office/drawing/2014/main" id="{7E0538E8-4226-9A45-598B-3814CC962E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9009" y="2552224"/>
                <a:ext cx="235048" cy="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6" name="CasellaDiTesto 17">
            <a:extLst>
              <a:ext uri="{FF2B5EF4-FFF2-40B4-BE49-F238E27FC236}">
                <a16:creationId xmlns:a16="http://schemas.microsoft.com/office/drawing/2014/main" id="{6D0A5CCF-7548-8E90-8FF4-0E6F2F8F001A}"/>
              </a:ext>
            </a:extLst>
          </p:cNvPr>
          <p:cNvSpPr txBox="1"/>
          <p:nvPr/>
        </p:nvSpPr>
        <p:spPr>
          <a:xfrm>
            <a:off x="4450870" y="1644745"/>
            <a:ext cx="3455988" cy="34829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/>
          <a:p>
            <a:pPr algn="l" defTabSz="685783" fontAlgn="auto">
              <a:lnSpc>
                <a:spcPct val="120000"/>
              </a:lnSpc>
              <a:spcAft>
                <a:spcPts val="0"/>
              </a:spcAft>
            </a:pPr>
            <a:r>
              <a:rPr lang="hu-HU" sz="3000" b="1" dirty="0">
                <a:solidFill>
                  <a:schemeClr val="accent3"/>
                </a:solidFill>
                <a:latin typeface="Baxi Respond Bold" pitchFamily="2" charset="0"/>
                <a:ea typeface="Baxi Respond Bold" pitchFamily="2" charset="0"/>
              </a:rPr>
              <a:t>WH</a:t>
            </a:r>
            <a:endParaRPr lang="en-US" sz="3000" b="1" dirty="0">
              <a:solidFill>
                <a:schemeClr val="accent3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57" name="CasellaDiTesto 17">
            <a:extLst>
              <a:ext uri="{FF2B5EF4-FFF2-40B4-BE49-F238E27FC236}">
                <a16:creationId xmlns:a16="http://schemas.microsoft.com/office/drawing/2014/main" id="{88A861A5-24B8-F5BD-0467-48872B65044C}"/>
              </a:ext>
            </a:extLst>
          </p:cNvPr>
          <p:cNvSpPr txBox="1"/>
          <p:nvPr/>
        </p:nvSpPr>
        <p:spPr>
          <a:xfrm>
            <a:off x="8619669" y="1359477"/>
            <a:ext cx="3455988" cy="34829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/>
          <a:p>
            <a:pPr algn="l" defTabSz="685783" fontAlgn="auto">
              <a:lnSpc>
                <a:spcPct val="120000"/>
              </a:lnSpc>
              <a:spcAft>
                <a:spcPts val="0"/>
              </a:spcAft>
            </a:pPr>
            <a:r>
              <a:rPr lang="hu-HU" sz="3000" b="1" dirty="0">
                <a:solidFill>
                  <a:schemeClr val="accent3"/>
                </a:solidFill>
                <a:latin typeface="Baxi Respond Bold" pitchFamily="2" charset="0"/>
                <a:ea typeface="Baxi Respond Bold" pitchFamily="2" charset="0"/>
              </a:rPr>
              <a:t>FS</a:t>
            </a:r>
            <a:endParaRPr lang="en-US" sz="3000" b="1" dirty="0">
              <a:solidFill>
                <a:schemeClr val="accent3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7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03E9B49-BB28-0A41-2CA0-004580D56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6" b="89979" l="9925" r="89925">
                        <a14:foregroundMark x1="32932" y1="88060" x2="32932" y2="88060"/>
                        <a14:foregroundMark x1="32932" y1="7463" x2="32932" y2="7463"/>
                        <a14:foregroundMark x1="40301" y1="61407" x2="40301" y2="61407"/>
                        <a14:foregroundMark x1="43459" y1="56503" x2="43459" y2="56503"/>
                        <a14:foregroundMark x1="41053" y1="89552" x2="59850" y2="86354"/>
                        <a14:foregroundMark x1="59850" y1="86354" x2="62105" y2="87846"/>
                        <a14:foregroundMark x1="32932" y1="86780" x2="32932" y2="86780"/>
                        <a14:foregroundMark x1="33233" y1="86141" x2="33383" y2="88699"/>
                        <a14:foregroundMark x1="33233" y1="88486" x2="34737" y2="61620"/>
                        <a14:foregroundMark x1="34737" y1="61620" x2="34887" y2="61407"/>
                        <a14:foregroundMark x1="32782" y1="7036" x2="34286" y2="20043"/>
                        <a14:foregroundMark x1="33383" y1="55864" x2="33835" y2="20043"/>
                        <a14:foregroundMark x1="44211" y1="63326" x2="44662" y2="65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2" r="28713"/>
          <a:stretch/>
        </p:blipFill>
        <p:spPr bwMode="auto">
          <a:xfrm>
            <a:off x="1698198" y="2171159"/>
            <a:ext cx="1950720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5">
            <a:extLst>
              <a:ext uri="{FF2B5EF4-FFF2-40B4-BE49-F238E27FC236}">
                <a16:creationId xmlns:a16="http://schemas.microsoft.com/office/drawing/2014/main" id="{02210F58-9194-C038-84BB-684003475135}"/>
              </a:ext>
            </a:extLst>
          </p:cNvPr>
          <p:cNvSpPr txBox="1"/>
          <p:nvPr/>
        </p:nvSpPr>
        <p:spPr>
          <a:xfrm>
            <a:off x="2233308" y="1636091"/>
            <a:ext cx="1873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Baxi Respond Bold CY" panose="02000507050001030005" pitchFamily="2" charset="0"/>
              </a:rPr>
              <a:t>WH</a:t>
            </a:r>
            <a:endParaRPr lang="it-IT" sz="2800" dirty="0"/>
          </a:p>
        </p:txBody>
      </p:sp>
      <p:sp>
        <p:nvSpPr>
          <p:cNvPr id="12" name="CasellaDiTesto 6">
            <a:extLst>
              <a:ext uri="{FF2B5EF4-FFF2-40B4-BE49-F238E27FC236}">
                <a16:creationId xmlns:a16="http://schemas.microsoft.com/office/drawing/2014/main" id="{07189E84-A6CF-3DCC-F012-B3DE41FFE6A6}"/>
              </a:ext>
            </a:extLst>
          </p:cNvPr>
          <p:cNvSpPr txBox="1"/>
          <p:nvPr/>
        </p:nvSpPr>
        <p:spPr>
          <a:xfrm>
            <a:off x="3913972" y="2279969"/>
            <a:ext cx="1745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latin typeface="Baxi Respond Bold CY" panose="02000507050001030005" pitchFamily="2" charset="0"/>
              </a:rPr>
              <a:t>lemezes hőcserélő</a:t>
            </a:r>
            <a:endParaRPr lang="it-IT" sz="1400" dirty="0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05BE03A5-A5C4-CE95-7384-E69117E6A87C}"/>
              </a:ext>
            </a:extLst>
          </p:cNvPr>
          <p:cNvSpPr txBox="1"/>
          <p:nvPr/>
        </p:nvSpPr>
        <p:spPr>
          <a:xfrm>
            <a:off x="3876464" y="4370958"/>
            <a:ext cx="1745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latin typeface="Baxi Respond Bold CY" panose="02000507050001030005" pitchFamily="2" charset="0"/>
              </a:rPr>
              <a:t>Mágneses szűrő</a:t>
            </a:r>
            <a:endParaRPr lang="it-IT" sz="1400" dirty="0"/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A9554C81-BEBF-1AB6-E599-C081F28D0C4D}"/>
              </a:ext>
            </a:extLst>
          </p:cNvPr>
          <p:cNvSpPr txBox="1"/>
          <p:nvPr/>
        </p:nvSpPr>
        <p:spPr>
          <a:xfrm>
            <a:off x="3992797" y="4814830"/>
            <a:ext cx="18292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 err="1">
                <a:latin typeface="Baxi Respond Bold CY" panose="02000507050001030005" pitchFamily="2" charset="0"/>
              </a:rPr>
              <a:t>kondenztálca</a:t>
            </a:r>
            <a:endParaRPr lang="it-IT" sz="1400" dirty="0"/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DA9E1C61-1229-4AE3-AFD7-6AF6BE571E9E}"/>
              </a:ext>
            </a:extLst>
          </p:cNvPr>
          <p:cNvSpPr txBox="1"/>
          <p:nvPr/>
        </p:nvSpPr>
        <p:spPr>
          <a:xfrm>
            <a:off x="3588118" y="2987093"/>
            <a:ext cx="250788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latin typeface="Baxi Respond Bold CY" panose="02000507050001030005" pitchFamily="2" charset="0"/>
              </a:rPr>
              <a:t>Hydraulic</a:t>
            </a:r>
            <a:r>
              <a:rPr lang="it-IT" sz="1400" dirty="0">
                <a:latin typeface="Baxi Respond Bold CY" panose="02000507050001030005" pitchFamily="2" charset="0"/>
              </a:rPr>
              <a:t> group:</a:t>
            </a:r>
          </a:p>
          <a:p>
            <a:pPr marL="182563" indent="-103188" algn="l">
              <a:buFont typeface="Arial" panose="020B0604020202020204" pitchFamily="34" charset="0"/>
              <a:buChar char="•"/>
            </a:pPr>
            <a:r>
              <a:rPr lang="it-IT" sz="1400" dirty="0">
                <a:latin typeface="Baxi Respond Bold CY" panose="02000507050001030005" pitchFamily="2" charset="0"/>
              </a:rPr>
              <a:t>ERP </a:t>
            </a:r>
            <a:r>
              <a:rPr lang="hu-HU" sz="1400" dirty="0">
                <a:latin typeface="Baxi Respond Bold CY" panose="02000507050001030005" pitchFamily="2" charset="0"/>
              </a:rPr>
              <a:t>keringtető szivattyú</a:t>
            </a:r>
            <a:endParaRPr lang="it-IT" sz="1400" dirty="0">
              <a:latin typeface="Baxi Respond Bold CY" panose="02000507050001030005" pitchFamily="2" charset="0"/>
            </a:endParaRPr>
          </a:p>
          <a:p>
            <a:pPr marL="182563" indent="-103188" algn="l">
              <a:buFont typeface="Arial" panose="020B0604020202020204" pitchFamily="34" charset="0"/>
              <a:buChar char="•"/>
            </a:pPr>
            <a:r>
              <a:rPr lang="hu-HU" sz="1400" dirty="0">
                <a:latin typeface="Baxi Respond Bold CY" panose="02000507050001030005" pitchFamily="2" charset="0"/>
              </a:rPr>
              <a:t>nyomás érzékelő</a:t>
            </a:r>
            <a:endParaRPr lang="it-IT" sz="1400" dirty="0">
              <a:latin typeface="Baxi Respond Bold CY" panose="02000507050001030005" pitchFamily="2" charset="0"/>
            </a:endParaRPr>
          </a:p>
          <a:p>
            <a:pPr marL="182563" indent="-103188" algn="l">
              <a:buFont typeface="Arial" panose="020B0604020202020204" pitchFamily="34" charset="0"/>
              <a:buChar char="•"/>
            </a:pPr>
            <a:r>
              <a:rPr lang="hu-HU" sz="1400" dirty="0">
                <a:latin typeface="Baxi Respond Bold CY" panose="02000507050001030005" pitchFamily="2" charset="0"/>
              </a:rPr>
              <a:t>áramláskapcsoló</a:t>
            </a:r>
            <a:endParaRPr lang="it-IT" sz="1400" dirty="0">
              <a:latin typeface="Baxi Respond Bold CY" panose="02000507050001030005" pitchFamily="2" charset="0"/>
            </a:endParaRPr>
          </a:p>
          <a:p>
            <a:pPr marL="182563" indent="-103188" algn="l">
              <a:buFont typeface="Arial" panose="020B0604020202020204" pitchFamily="34" charset="0"/>
              <a:buChar char="•"/>
            </a:pPr>
            <a:r>
              <a:rPr lang="it-IT" sz="1400" dirty="0">
                <a:latin typeface="Baxi Respond Bold CY" panose="02000507050001030005" pitchFamily="2" charset="0"/>
              </a:rPr>
              <a:t>3</a:t>
            </a:r>
            <a:r>
              <a:rPr lang="hu-HU" sz="1400" dirty="0">
                <a:latin typeface="Baxi Respond Bold CY" panose="02000507050001030005" pitchFamily="2" charset="0"/>
              </a:rPr>
              <a:t> </a:t>
            </a:r>
            <a:r>
              <a:rPr lang="it-IT" sz="1400" dirty="0">
                <a:latin typeface="Baxi Respond Bold CY" panose="02000507050001030005" pitchFamily="2" charset="0"/>
              </a:rPr>
              <a:t>bar</a:t>
            </a:r>
            <a:r>
              <a:rPr lang="hu-HU" sz="1400" dirty="0">
                <a:latin typeface="Baxi Respond Bold CY" panose="02000507050001030005" pitchFamily="2" charset="0"/>
              </a:rPr>
              <a:t> biztonsági szelep</a:t>
            </a:r>
            <a:endParaRPr lang="it-IT" sz="14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A2E8D16-A320-0A1F-62EF-FBBD06745D2F}"/>
              </a:ext>
            </a:extLst>
          </p:cNvPr>
          <p:cNvCxnSpPr>
            <a:cxnSpLocks/>
          </p:cNvCxnSpPr>
          <p:nvPr/>
        </p:nvCxnSpPr>
        <p:spPr>
          <a:xfrm flipH="1">
            <a:off x="2552277" y="3546316"/>
            <a:ext cx="1132110" cy="540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Connettore 2 21">
            <a:extLst>
              <a:ext uri="{FF2B5EF4-FFF2-40B4-BE49-F238E27FC236}">
                <a16:creationId xmlns:a16="http://schemas.microsoft.com/office/drawing/2014/main" id="{5C4B9127-9616-7DD5-A60D-E49C8A8988F0}"/>
              </a:ext>
            </a:extLst>
          </p:cNvPr>
          <p:cNvCxnSpPr>
            <a:cxnSpLocks/>
          </p:cNvCxnSpPr>
          <p:nvPr/>
        </p:nvCxnSpPr>
        <p:spPr>
          <a:xfrm flipH="1">
            <a:off x="2470497" y="4555991"/>
            <a:ext cx="1348260" cy="1100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Connettore 2 23">
            <a:extLst>
              <a:ext uri="{FF2B5EF4-FFF2-40B4-BE49-F238E27FC236}">
                <a16:creationId xmlns:a16="http://schemas.microsoft.com/office/drawing/2014/main" id="{B706807C-F21D-DDBD-B9FB-F0F8BC11BF70}"/>
              </a:ext>
            </a:extLst>
          </p:cNvPr>
          <p:cNvCxnSpPr>
            <a:cxnSpLocks/>
          </p:cNvCxnSpPr>
          <p:nvPr/>
        </p:nvCxnSpPr>
        <p:spPr>
          <a:xfrm flipH="1">
            <a:off x="2744817" y="5021435"/>
            <a:ext cx="1116000" cy="1100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Connettore 2 27">
            <a:extLst>
              <a:ext uri="{FF2B5EF4-FFF2-40B4-BE49-F238E27FC236}">
                <a16:creationId xmlns:a16="http://schemas.microsoft.com/office/drawing/2014/main" id="{D4AD5E2E-F5D5-502A-452F-9FDAAAF14E05}"/>
              </a:ext>
            </a:extLst>
          </p:cNvPr>
          <p:cNvCxnSpPr>
            <a:cxnSpLocks/>
          </p:cNvCxnSpPr>
          <p:nvPr/>
        </p:nvCxnSpPr>
        <p:spPr>
          <a:xfrm flipV="1">
            <a:off x="1556097" y="3298810"/>
            <a:ext cx="47533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" name="Picture 17">
            <a:extLst>
              <a:ext uri="{FF2B5EF4-FFF2-40B4-BE49-F238E27FC236}">
                <a16:creationId xmlns:a16="http://schemas.microsoft.com/office/drawing/2014/main" id="{BFD77C6E-A8C9-2644-92D5-42FDFF45A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3" b="95106" l="9295" r="89355">
                        <a14:foregroundMark x1="36882" y1="8723" x2="59520" y2="10213"/>
                        <a14:foregroundMark x1="59520" y1="10213" x2="63418" y2="8723"/>
                        <a14:foregroundMark x1="62219" y1="6170" x2="62219" y2="6170"/>
                        <a14:foregroundMark x1="54723" y1="5745" x2="54723" y2="5745"/>
                        <a14:foregroundMark x1="50825" y1="5957" x2="50825" y2="5957"/>
                        <a14:foregroundMark x1="49475" y1="5957" x2="49475" y2="5957"/>
                        <a14:foregroundMark x1="43628" y1="5745" x2="43628" y2="5745"/>
                        <a14:foregroundMark x1="43778" y1="73830" x2="43778" y2="73830"/>
                        <a14:foregroundMark x1="35382" y1="55957" x2="35382" y2="55957"/>
                        <a14:foregroundMark x1="39130" y1="32128" x2="39430" y2="31489"/>
                        <a14:foregroundMark x1="38681" y1="27021" x2="50525" y2="22553"/>
                        <a14:foregroundMark x1="50525" y1="22553" x2="63418" y2="25106"/>
                        <a14:foregroundMark x1="45877" y1="4255" x2="45877" y2="4255"/>
                        <a14:foregroundMark x1="36732" y1="91702" x2="52024" y2="95106"/>
                        <a14:foregroundMark x1="52024" y1="95106" x2="62369" y2="94043"/>
                        <a14:backgroundMark x1="6447" y1="96383" x2="26387" y2="97660"/>
                        <a14:backgroundMark x1="26387" y1="97660" x2="13793" y2="95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89" r="33305"/>
          <a:stretch/>
        </p:blipFill>
        <p:spPr bwMode="auto">
          <a:xfrm>
            <a:off x="6532572" y="2015036"/>
            <a:ext cx="1578687" cy="332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ttore 2 33">
            <a:extLst>
              <a:ext uri="{FF2B5EF4-FFF2-40B4-BE49-F238E27FC236}">
                <a16:creationId xmlns:a16="http://schemas.microsoft.com/office/drawing/2014/main" id="{98981B3C-F4E5-DE5D-2952-ED777864ACE7}"/>
              </a:ext>
            </a:extLst>
          </p:cNvPr>
          <p:cNvCxnSpPr>
            <a:cxnSpLocks/>
          </p:cNvCxnSpPr>
          <p:nvPr/>
        </p:nvCxnSpPr>
        <p:spPr>
          <a:xfrm>
            <a:off x="6332748" y="1913705"/>
            <a:ext cx="947932" cy="4464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Connettore 2 36">
            <a:extLst>
              <a:ext uri="{FF2B5EF4-FFF2-40B4-BE49-F238E27FC236}">
                <a16:creationId xmlns:a16="http://schemas.microsoft.com/office/drawing/2014/main" id="{D01AECF1-4468-9834-391E-7C154317FF36}"/>
              </a:ext>
            </a:extLst>
          </p:cNvPr>
          <p:cNvCxnSpPr>
            <a:cxnSpLocks/>
          </p:cNvCxnSpPr>
          <p:nvPr/>
        </p:nvCxnSpPr>
        <p:spPr>
          <a:xfrm>
            <a:off x="5468315" y="3691796"/>
            <a:ext cx="1680028" cy="648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Connettore 2 37">
            <a:extLst>
              <a:ext uri="{FF2B5EF4-FFF2-40B4-BE49-F238E27FC236}">
                <a16:creationId xmlns:a16="http://schemas.microsoft.com/office/drawing/2014/main" id="{351BA79C-D6F1-1025-15D2-62BA66FA5AA6}"/>
              </a:ext>
            </a:extLst>
          </p:cNvPr>
          <p:cNvCxnSpPr>
            <a:cxnSpLocks/>
          </p:cNvCxnSpPr>
          <p:nvPr/>
        </p:nvCxnSpPr>
        <p:spPr>
          <a:xfrm flipV="1">
            <a:off x="5173557" y="4555622"/>
            <a:ext cx="2629637" cy="3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Connettore 2 40">
            <a:extLst>
              <a:ext uri="{FF2B5EF4-FFF2-40B4-BE49-F238E27FC236}">
                <a16:creationId xmlns:a16="http://schemas.microsoft.com/office/drawing/2014/main" id="{779FEF0C-5FB8-3BE8-AC48-6E72579BC15E}"/>
              </a:ext>
            </a:extLst>
          </p:cNvPr>
          <p:cNvCxnSpPr>
            <a:cxnSpLocks/>
          </p:cNvCxnSpPr>
          <p:nvPr/>
        </p:nvCxnSpPr>
        <p:spPr>
          <a:xfrm>
            <a:off x="5173557" y="5021434"/>
            <a:ext cx="2318383" cy="271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CasellaDiTesto 5">
            <a:extLst>
              <a:ext uri="{FF2B5EF4-FFF2-40B4-BE49-F238E27FC236}">
                <a16:creationId xmlns:a16="http://schemas.microsoft.com/office/drawing/2014/main" id="{68CD9254-9CA9-5AC4-261D-73D241356E91}"/>
              </a:ext>
            </a:extLst>
          </p:cNvPr>
          <p:cNvSpPr txBox="1"/>
          <p:nvPr/>
        </p:nvSpPr>
        <p:spPr>
          <a:xfrm>
            <a:off x="6980952" y="1598990"/>
            <a:ext cx="1873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Baxi Respond Bold CY" panose="02000507050001030005" pitchFamily="2" charset="0"/>
              </a:rPr>
              <a:t>FS</a:t>
            </a:r>
            <a:endParaRPr lang="it-IT" sz="2800" dirty="0"/>
          </a:p>
        </p:txBody>
      </p:sp>
      <p:cxnSp>
        <p:nvCxnSpPr>
          <p:cNvPr id="30" name="Connettore 2 36">
            <a:extLst>
              <a:ext uri="{FF2B5EF4-FFF2-40B4-BE49-F238E27FC236}">
                <a16:creationId xmlns:a16="http://schemas.microsoft.com/office/drawing/2014/main" id="{BBE545A8-B006-8524-8A3B-624701E073BD}"/>
              </a:ext>
            </a:extLst>
          </p:cNvPr>
          <p:cNvCxnSpPr>
            <a:cxnSpLocks/>
          </p:cNvCxnSpPr>
          <p:nvPr/>
        </p:nvCxnSpPr>
        <p:spPr>
          <a:xfrm>
            <a:off x="5212458" y="2587746"/>
            <a:ext cx="1756685" cy="15479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CasellaDiTesto 6">
            <a:extLst>
              <a:ext uri="{FF2B5EF4-FFF2-40B4-BE49-F238E27FC236}">
                <a16:creationId xmlns:a16="http://schemas.microsoft.com/office/drawing/2014/main" id="{320019C4-04CA-3777-891D-27435B12F127}"/>
              </a:ext>
            </a:extLst>
          </p:cNvPr>
          <p:cNvSpPr txBox="1"/>
          <p:nvPr/>
        </p:nvSpPr>
        <p:spPr>
          <a:xfrm>
            <a:off x="4786700" y="1615689"/>
            <a:ext cx="2115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latin typeface="Baxi Respond Bold CY" panose="02000507050001030005" pitchFamily="2" charset="0"/>
              </a:rPr>
              <a:t>8 literes tágulási tartály</a:t>
            </a:r>
            <a:endParaRPr lang="it-IT" sz="1400" dirty="0"/>
          </a:p>
        </p:txBody>
      </p:sp>
      <p:cxnSp>
        <p:nvCxnSpPr>
          <p:cNvPr id="32" name="Connettore 2 13">
            <a:extLst>
              <a:ext uri="{FF2B5EF4-FFF2-40B4-BE49-F238E27FC236}">
                <a16:creationId xmlns:a16="http://schemas.microsoft.com/office/drawing/2014/main" id="{D469B9C5-95AD-5778-F7B3-92AE9EAD8A56}"/>
              </a:ext>
            </a:extLst>
          </p:cNvPr>
          <p:cNvCxnSpPr>
            <a:cxnSpLocks/>
          </p:cNvCxnSpPr>
          <p:nvPr/>
        </p:nvCxnSpPr>
        <p:spPr>
          <a:xfrm flipH="1">
            <a:off x="3269222" y="2594887"/>
            <a:ext cx="723575" cy="479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Connettore 2 13">
            <a:extLst>
              <a:ext uri="{FF2B5EF4-FFF2-40B4-BE49-F238E27FC236}">
                <a16:creationId xmlns:a16="http://schemas.microsoft.com/office/drawing/2014/main" id="{992135B6-C858-CC58-9CD6-3D25B103303B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269221" y="1769578"/>
            <a:ext cx="1517479" cy="8588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4" name="CasellaDiTesto 6">
            <a:extLst>
              <a:ext uri="{FF2B5EF4-FFF2-40B4-BE49-F238E27FC236}">
                <a16:creationId xmlns:a16="http://schemas.microsoft.com/office/drawing/2014/main" id="{34A21573-50B8-7002-1DC4-C7057C495AA1}"/>
              </a:ext>
            </a:extLst>
          </p:cNvPr>
          <p:cNvSpPr txBox="1"/>
          <p:nvPr/>
        </p:nvSpPr>
        <p:spPr>
          <a:xfrm>
            <a:off x="8395112" y="2587746"/>
            <a:ext cx="1745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 err="1">
                <a:latin typeface="Baxi Respond Bold CY" panose="02000507050001030005" pitchFamily="2" charset="0"/>
              </a:rPr>
              <a:t>Baxi</a:t>
            </a:r>
            <a:r>
              <a:rPr lang="hu-HU" sz="1400" dirty="0">
                <a:latin typeface="Baxi Respond Bold CY" panose="02000507050001030005" pitchFamily="2" charset="0"/>
              </a:rPr>
              <a:t> vezérlőegység</a:t>
            </a:r>
            <a:endParaRPr lang="it-IT" sz="1400" dirty="0"/>
          </a:p>
        </p:txBody>
      </p:sp>
      <p:cxnSp>
        <p:nvCxnSpPr>
          <p:cNvPr id="35" name="Connettore 2 13">
            <a:extLst>
              <a:ext uri="{FF2B5EF4-FFF2-40B4-BE49-F238E27FC236}">
                <a16:creationId xmlns:a16="http://schemas.microsoft.com/office/drawing/2014/main" id="{E84C0A15-E1F1-6AE0-CE43-E1DB0FCA89EE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7405715" y="2741635"/>
            <a:ext cx="989397" cy="126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CasellaDiTesto 25">
            <a:extLst>
              <a:ext uri="{FF2B5EF4-FFF2-40B4-BE49-F238E27FC236}">
                <a16:creationId xmlns:a16="http://schemas.microsoft.com/office/drawing/2014/main" id="{81721C98-2200-01F3-D198-DDE8E3ECC424}"/>
              </a:ext>
            </a:extLst>
          </p:cNvPr>
          <p:cNvSpPr txBox="1"/>
          <p:nvPr/>
        </p:nvSpPr>
        <p:spPr>
          <a:xfrm>
            <a:off x="8518134" y="3417980"/>
            <a:ext cx="19023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/>
              <a:t>Hidraulikus váltó</a:t>
            </a:r>
          </a:p>
          <a:p>
            <a:r>
              <a:rPr lang="hu-HU" sz="1400" b="1" dirty="0"/>
              <a:t>-E (villamos </a:t>
            </a:r>
            <a:r>
              <a:rPr lang="hu-HU" sz="1400" b="1" dirty="0" err="1"/>
              <a:t>kieg</a:t>
            </a:r>
            <a:r>
              <a:rPr lang="hu-HU" sz="1400" b="1" dirty="0"/>
              <a:t>. fűtés)</a:t>
            </a:r>
          </a:p>
          <a:p>
            <a:r>
              <a:rPr lang="hu-HU" sz="1400" b="1" dirty="0"/>
              <a:t>-H (kazáncsatlakozás)</a:t>
            </a:r>
            <a:endParaRPr lang="it-IT" sz="1400" b="1" dirty="0"/>
          </a:p>
        </p:txBody>
      </p:sp>
      <p:cxnSp>
        <p:nvCxnSpPr>
          <p:cNvPr id="37" name="Connettore 2 23">
            <a:extLst>
              <a:ext uri="{FF2B5EF4-FFF2-40B4-BE49-F238E27FC236}">
                <a16:creationId xmlns:a16="http://schemas.microsoft.com/office/drawing/2014/main" id="{DD5D9758-892A-F6D1-583C-73711AA671B3}"/>
              </a:ext>
            </a:extLst>
          </p:cNvPr>
          <p:cNvCxnSpPr>
            <a:cxnSpLocks/>
          </p:cNvCxnSpPr>
          <p:nvPr/>
        </p:nvCxnSpPr>
        <p:spPr>
          <a:xfrm flipH="1">
            <a:off x="7791898" y="3612213"/>
            <a:ext cx="705316" cy="196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9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8</a:t>
            </a:fld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diagram látható&#10;&#10;Automatikusan generált leírás">
            <a:extLst>
              <a:ext uri="{FF2B5EF4-FFF2-40B4-BE49-F238E27FC236}">
                <a16:creationId xmlns:a16="http://schemas.microsoft.com/office/drawing/2014/main" id="{A98204BB-CAF2-BEB7-0ACE-F5F9D412F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7" y="1765822"/>
            <a:ext cx="3923628" cy="4140000"/>
          </a:xfrm>
          <a:prstGeom prst="rect">
            <a:avLst/>
          </a:prstGeom>
        </p:spPr>
      </p:pic>
      <p:pic>
        <p:nvPicPr>
          <p:cNvPr id="12" name="Kép 11" descr="A képen diagram látható&#10;&#10;Automatikusan generált leírás">
            <a:extLst>
              <a:ext uri="{FF2B5EF4-FFF2-40B4-BE49-F238E27FC236}">
                <a16:creationId xmlns:a16="http://schemas.microsoft.com/office/drawing/2014/main" id="{C7576C04-E4C2-B0C4-8946-2791FB5BF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51" y="657000"/>
            <a:ext cx="3945541" cy="3060000"/>
          </a:xfrm>
          <a:prstGeom prst="rect">
            <a:avLst/>
          </a:prstGeom>
        </p:spPr>
      </p:pic>
      <p:pic>
        <p:nvPicPr>
          <p:cNvPr id="14" name="Kép 13" descr="A képen diagram látható&#10;&#10;Automatikusan generált leírás">
            <a:extLst>
              <a:ext uri="{FF2B5EF4-FFF2-40B4-BE49-F238E27FC236}">
                <a16:creationId xmlns:a16="http://schemas.microsoft.com/office/drawing/2014/main" id="{B6C897F3-7A26-C674-9E8B-FBD88A2A9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87" y="2363560"/>
            <a:ext cx="4181949" cy="36720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EFD4E8E9-F0B6-9CA1-F129-C495DCE38B42}"/>
              </a:ext>
            </a:extLst>
          </p:cNvPr>
          <p:cNvSpPr txBox="1"/>
          <p:nvPr/>
        </p:nvSpPr>
        <p:spPr>
          <a:xfrm>
            <a:off x="103963" y="1265786"/>
            <a:ext cx="290505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WH – Wall </a:t>
            </a:r>
            <a:r>
              <a:rPr lang="hu-HU" sz="3000" b="1" dirty="0" err="1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Hung</a:t>
            </a:r>
            <a:endParaRPr lang="hu-HU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BELTÉRI </a:t>
            </a:r>
          </a:p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EGYSÉG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B1D8B41-15C7-A1DA-E949-08EFCBB69E74}"/>
              </a:ext>
            </a:extLst>
          </p:cNvPr>
          <p:cNvSpPr txBox="1"/>
          <p:nvPr/>
        </p:nvSpPr>
        <p:spPr>
          <a:xfrm>
            <a:off x="4888093" y="1309759"/>
            <a:ext cx="290505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KÜLTÉRI EGYSÉG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CEEC0B67-A7C8-5D89-C2D8-C27B9CF162F9}"/>
              </a:ext>
            </a:extLst>
          </p:cNvPr>
          <p:cNvSpPr/>
          <p:nvPr/>
        </p:nvSpPr>
        <p:spPr>
          <a:xfrm>
            <a:off x="0" y="6057900"/>
            <a:ext cx="12192000" cy="746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5309D1B-8CE6-6E36-64FD-6308AF9748C0}"/>
              </a:ext>
            </a:extLst>
          </p:cNvPr>
          <p:cNvSpPr/>
          <p:nvPr/>
        </p:nvSpPr>
        <p:spPr>
          <a:xfrm>
            <a:off x="0" y="6804025"/>
            <a:ext cx="9091774" cy="53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C1B8A1C-4D11-2789-79E5-A1F354F8017D}"/>
              </a:ext>
            </a:extLst>
          </p:cNvPr>
          <p:cNvSpPr/>
          <p:nvPr/>
        </p:nvSpPr>
        <p:spPr>
          <a:xfrm>
            <a:off x="9091774" y="6057900"/>
            <a:ext cx="2376326" cy="74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A51E096-90F3-7B94-307F-B3574C66D76C}"/>
              </a:ext>
            </a:extLst>
          </p:cNvPr>
          <p:cNvSpPr/>
          <p:nvPr/>
        </p:nvSpPr>
        <p:spPr>
          <a:xfrm>
            <a:off x="11468100" y="6057897"/>
            <a:ext cx="723900" cy="7461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4A6A83-EF65-64BB-02B4-C4F3C90CC29D}"/>
              </a:ext>
            </a:extLst>
          </p:cNvPr>
          <p:cNvSpPr/>
          <p:nvPr/>
        </p:nvSpPr>
        <p:spPr>
          <a:xfrm>
            <a:off x="9091772" y="6804025"/>
            <a:ext cx="2376327" cy="53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C6E8DED-0166-5BD0-3D4A-447D19BC5261}"/>
              </a:ext>
            </a:extLst>
          </p:cNvPr>
          <p:cNvSpPr/>
          <p:nvPr/>
        </p:nvSpPr>
        <p:spPr>
          <a:xfrm>
            <a:off x="11468099" y="6804024"/>
            <a:ext cx="723900" cy="539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AB5A639C-8FCC-4EBD-B203-F8B39D6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3" y="6188266"/>
            <a:ext cx="2030954" cy="485393"/>
          </a:xfrm>
          <a:prstGeom prst="rect">
            <a:avLst/>
          </a:prstGeom>
        </p:spPr>
      </p:pic>
      <p:sp>
        <p:nvSpPr>
          <p:cNvPr id="26" name="Téglalap 25">
            <a:extLst>
              <a:ext uri="{FF2B5EF4-FFF2-40B4-BE49-F238E27FC236}">
                <a16:creationId xmlns:a16="http://schemas.microsoft.com/office/drawing/2014/main" id="{D3549987-ADF4-AEB6-5CAE-DE343D284F61}"/>
              </a:ext>
            </a:extLst>
          </p:cNvPr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DAB951FA-C616-66C7-FDC7-5FF46B49A775}"/>
              </a:ext>
            </a:extLst>
          </p:cNvPr>
          <p:cNvSpPr/>
          <p:nvPr/>
        </p:nvSpPr>
        <p:spPr>
          <a:xfrm>
            <a:off x="7697257" y="469845"/>
            <a:ext cx="3770842" cy="45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326ED866-E566-2C87-0E7B-2BFC9BA258F2}"/>
              </a:ext>
            </a:extLst>
          </p:cNvPr>
          <p:cNvSpPr txBox="1"/>
          <p:nvPr/>
        </p:nvSpPr>
        <p:spPr>
          <a:xfrm>
            <a:off x="620784" y="538426"/>
            <a:ext cx="10847313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BAXI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  <a:r>
              <a:rPr lang="en-US" sz="2800" b="1" dirty="0">
                <a:solidFill>
                  <a:srgbClr val="CADB2A"/>
                </a:solidFill>
                <a:latin typeface="Baxi Respond Bold" pitchFamily="2" charset="0"/>
                <a:ea typeface="Baxi Respond Bold" pitchFamily="2" charset="0"/>
              </a:rPr>
              <a:t> </a:t>
            </a: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HŐSZIVATTYÚ</a:t>
            </a:r>
            <a:endParaRPr lang="en-US" sz="30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831FDD-D9D8-FCD3-0E8C-07672DD7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603" y="6248397"/>
            <a:ext cx="2743200" cy="365125"/>
          </a:xfrm>
        </p:spPr>
        <p:txBody>
          <a:bodyPr/>
          <a:lstStyle/>
          <a:p>
            <a:fld id="{79E4AA16-297A-4ABA-AA72-1A597E71F2E3}" type="slidenum">
              <a:rPr lang="hu-HU" sz="1600" smtClean="0">
                <a:solidFill>
                  <a:schemeClr val="bg1"/>
                </a:solidFill>
              </a:rPr>
              <a:t>9</a:t>
            </a:fld>
            <a:endParaRPr lang="hu-HU" sz="1600" dirty="0">
              <a:solidFill>
                <a:schemeClr val="bg1"/>
              </a:solidFill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62C10FB1-3C98-242E-EABF-4EF1B1598C29}"/>
              </a:ext>
            </a:extLst>
          </p:cNvPr>
          <p:cNvGraphicFramePr>
            <a:graphicFrameLocks noGrp="1"/>
          </p:cNvGraphicFramePr>
          <p:nvPr/>
        </p:nvGraphicFramePr>
        <p:xfrm>
          <a:off x="2933697" y="1686249"/>
          <a:ext cx="9166152" cy="4241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5384">
                  <a:extLst>
                    <a:ext uri="{9D8B030D-6E8A-4147-A177-3AD203B41FA5}">
                      <a16:colId xmlns:a16="http://schemas.microsoft.com/office/drawing/2014/main" val="3361158481"/>
                    </a:ext>
                  </a:extLst>
                </a:gridCol>
                <a:gridCol w="3055384">
                  <a:extLst>
                    <a:ext uri="{9D8B030D-6E8A-4147-A177-3AD203B41FA5}">
                      <a16:colId xmlns:a16="http://schemas.microsoft.com/office/drawing/2014/main" val="2650990690"/>
                    </a:ext>
                  </a:extLst>
                </a:gridCol>
                <a:gridCol w="3055384">
                  <a:extLst>
                    <a:ext uri="{9D8B030D-6E8A-4147-A177-3AD203B41FA5}">
                      <a16:colId xmlns:a16="http://schemas.microsoft.com/office/drawing/2014/main" val="1173789636"/>
                    </a:ext>
                  </a:extLst>
                </a:gridCol>
              </a:tblGrid>
              <a:tr h="42501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Split, fali beltéri egység, kazános kiegészítő fűtés +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Split, fali beltéri egység, kazános kiegészítő fűtés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2681951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4.5 MR H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4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SYSMGR ALYA 4-6M H WH-A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8539953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6 MR H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4-6M H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2690158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8 MR H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AWHP2R 8 MR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8-10M H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4217712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11 MR H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7412730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PBS-i 11 TR H WH2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91941401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16 MR H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27685318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PBS-i 16 TR H WH2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H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72455441"/>
                  </a:ext>
                </a:extLst>
              </a:tr>
              <a:tr h="203652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 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 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 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8766025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Split, fali beltéri egység, elektromos kiegészítő fűtés (fűtőpatron)+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 kültéri egység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u="none" strike="noStrike">
                          <a:effectLst/>
                        </a:rPr>
                        <a:t>Split, fali beltéri egység, elektromos kiegészítő fűtés (fűtőpatron)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4596940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4.5 MR E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4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4-6M E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0956009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6 MR E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4-6M E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4264830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8 MR E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8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8-10M E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10334010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11 MR E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E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66810670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PBS-i 11 TR E WH2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12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E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30465082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PBS-i 16 MR E WH2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MR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SYSMGR ALYA 12-16M E WH-A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55431310"/>
                  </a:ext>
                </a:extLst>
              </a:tr>
              <a:tr h="21250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PBS-i 16 TR E WH2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AWHP2R 16 TR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SYSMGR ALYA 12-16M E WH-A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51536430"/>
                  </a:ext>
                </a:extLst>
              </a:tr>
            </a:tbl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B970C55D-DBC2-9216-3714-EA5A4BA443C5}"/>
              </a:ext>
            </a:extLst>
          </p:cNvPr>
          <p:cNvSpPr txBox="1"/>
          <p:nvPr/>
        </p:nvSpPr>
        <p:spPr>
          <a:xfrm>
            <a:off x="3742660" y="1090533"/>
            <a:ext cx="7962897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PBS-i WH2                                      </a:t>
            </a:r>
            <a:r>
              <a:rPr lang="en-US" sz="30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ALYA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0CF62F6-A35F-D3BE-D7DC-0543025901C0}"/>
              </a:ext>
            </a:extLst>
          </p:cNvPr>
          <p:cNvSpPr txBox="1"/>
          <p:nvPr/>
        </p:nvSpPr>
        <p:spPr>
          <a:xfrm>
            <a:off x="1" y="2194750"/>
            <a:ext cx="2711302" cy="1392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685783">
              <a:lnSpc>
                <a:spcPct val="120000"/>
              </a:lnSpc>
              <a:spcBef>
                <a:spcPct val="0"/>
              </a:spcBef>
            </a:pPr>
            <a:r>
              <a:rPr lang="hu-HU" sz="24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Külön cikkszámon:</a:t>
            </a:r>
          </a:p>
          <a:p>
            <a:pPr marL="342900" lvl="0" indent="-342900" defTabSz="685783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hu-HU" sz="24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kültéri egység</a:t>
            </a:r>
          </a:p>
          <a:p>
            <a:pPr marL="342900" lvl="0" indent="-342900" defTabSz="685783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hu-HU" sz="2400" b="1" dirty="0">
                <a:solidFill>
                  <a:srgbClr val="9BBB59"/>
                </a:solidFill>
                <a:latin typeface="Baxi Respond Bold" pitchFamily="2" charset="0"/>
                <a:ea typeface="Baxi Respond Bold" pitchFamily="2" charset="0"/>
              </a:rPr>
              <a:t>beltéri egység</a:t>
            </a:r>
            <a:endParaRPr lang="en-US" sz="2400" b="1" dirty="0">
              <a:solidFill>
                <a:srgbClr val="9BBB59"/>
              </a:solidFill>
              <a:latin typeface="Baxi Respond Bold" pitchFamily="2" charset="0"/>
              <a:ea typeface="Baxi Respo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4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7970</TotalTime>
  <Words>1739</Words>
  <Application>Microsoft Office PowerPoint</Application>
  <PresentationFormat>Szélesvásznú</PresentationFormat>
  <Paragraphs>550</Paragraphs>
  <Slides>43</Slides>
  <Notes>43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58" baseType="lpstr">
      <vt:lpstr>Amasis MT Pro Black</vt:lpstr>
      <vt:lpstr>Arial</vt:lpstr>
      <vt:lpstr>Arial,Bold</vt:lpstr>
      <vt:lpstr>Baxi Respond Bold</vt:lpstr>
      <vt:lpstr>Baxi Respond Bold CY</vt:lpstr>
      <vt:lpstr>Calibri</vt:lpstr>
      <vt:lpstr>Calibri Light</vt:lpstr>
      <vt:lpstr>Montserrat</vt:lpstr>
      <vt:lpstr>Roboto</vt:lpstr>
      <vt:lpstr>Segoe UI</vt:lpstr>
      <vt:lpstr>Times New Roman</vt:lpstr>
      <vt:lpstr>Trebuchet MS</vt:lpstr>
      <vt:lpstr>Wingdings</vt:lpstr>
      <vt:lpstr>Office-téma</vt:lpstr>
      <vt:lpstr>CorelDRAW</vt:lpstr>
      <vt:lpstr>GAZDASÁGOS ÉPÜLETGÉPÉSZETI RENDSZEREK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E-kereskedelem és a Gépész Holding</dc:title>
  <dc:creator>Fakan Melinda</dc:creator>
  <cp:lastModifiedBy>Ázsóth Tamás</cp:lastModifiedBy>
  <cp:revision>122</cp:revision>
  <dcterms:created xsi:type="dcterms:W3CDTF">2022-07-06T09:51:50Z</dcterms:created>
  <dcterms:modified xsi:type="dcterms:W3CDTF">2023-09-29T09:56:44Z</dcterms:modified>
</cp:coreProperties>
</file>